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294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93" r:id="rId11"/>
    <p:sldId id="270" r:id="rId12"/>
    <p:sldId id="269" r:id="rId13"/>
    <p:sldId id="291" r:id="rId14"/>
    <p:sldId id="268" r:id="rId15"/>
    <p:sldId id="267" r:id="rId16"/>
    <p:sldId id="26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33"/>
    <a:srgbClr val="333300"/>
    <a:srgbClr val="CC99FF"/>
    <a:srgbClr val="00CC99"/>
    <a:srgbClr val="00FF99"/>
    <a:srgbClr val="96969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9" autoAdjust="0"/>
    <p:restoredTop sz="79860" autoAdjust="0"/>
  </p:normalViewPr>
  <p:slideViewPr>
    <p:cSldViewPr>
      <p:cViewPr varScale="1">
        <p:scale>
          <a:sx n="46" d="100"/>
          <a:sy n="46" d="100"/>
        </p:scale>
        <p:origin x="8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C993D77-D949-44DB-B323-B4535D34F7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590AEA2-F181-4B76-8662-C0A30B763E0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51FB3D5-E2A1-4F52-842D-D12BBAE7D9A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8B3EB08-4340-443F-A849-73C94D585F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0C7FC445-3A75-4B93-81D8-159FDACBBD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3DEB22FC-4FF6-403F-AAF2-4C917200F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152210-269D-4973-AFED-AC0A127830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5057AE6-BF74-4F72-B4E6-2103C43EE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7E1C28-F859-4BFD-8B9A-0F03B6206545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BBF03CD-FAE9-4AFD-B253-21565B1B92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88E78BB-4616-4090-9FCC-045476893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Письмо с «секретом» ( по методике Илюхиной )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F9AB2D4-1E7D-4CDB-9B73-F629E734F9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5B2BBF-B76B-4E2B-970B-FCC7C3402085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0C453AD-BDBE-4FEF-96CF-46F71EC845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067F72F-07F4-4E17-AA6E-5DB660D3E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6E047E1-25FE-4E34-A174-356E25D74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9C06C6-7F1E-4F77-A541-B3FD74DBBFA7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960222D-37C5-4B44-B10B-1495A21A7F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5E58D2D-723B-4931-9472-9AF1DBBE4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B1F3FCE-7239-43A7-9B75-2B47CCD47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C9C3F8-9543-4112-80D4-A73E7D6846EA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91A7628-4511-4943-BD21-5ECEAAE97C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522E3C1-325B-4284-8B25-5DC73FD9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F24B84B-B2B3-4A3E-95DA-768596528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116C20-2380-4059-8058-F488AED155D4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0010192-8833-41C8-AB45-A6FAF0765C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B001587-2731-4B8D-994D-9C79B3D58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EE337F5-6CE2-4D4D-BD0A-116DA0254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F5C584-0CF4-467F-81C7-DF2F987612EE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3CEB752-86D5-49D1-912A-5985BF37D5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F7EA665-2FA3-4931-AE47-CC34FAF44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3673E22-CF25-49E0-BC5E-0E43D6AF1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807F92-64F3-4375-BB20-F91FEC0C7695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9577980-35B2-499F-BF91-85098B0083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4C78319-55D2-41C5-93CB-59E4B2D0D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CCA20FB-4BCE-4760-AF9B-BBFDEFAA2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54DDC2-0CD4-419F-BBF0-6F51E6F38017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B057493-73C3-48D0-8AA0-830F41E492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C6BC4D1-FA25-4737-AE9A-352CE6E19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6725DCF-E212-46A5-ABEB-FB933420F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CB7317-EC2C-4168-B615-6AB2DB1811D1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8F11EA1-4DF3-48EF-AE6B-6FC29E8970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05B474B-25A6-46B8-86E0-E0C7E9C3F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ECC8E4E-199E-4D77-8C15-2FF318E06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C74BA9-E65C-41F4-931F-70DF2A26330D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C42442D-F324-40D4-96B4-071AED8007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D5BFE56-E8D2-4A06-872C-AD5A20976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D42E23F-8F8C-4530-9F9F-6B41E41DD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9F36EC-6545-431F-AD7B-9F673060E1A8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873EC38-B75A-4294-A037-8F514822D1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FBDD530-C6C3-45AC-BE99-1B3B9C4AD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B4B506B-7051-4527-AF8B-ECD51C483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0547C2-60ED-44E4-A987-2DD12347F8D5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C6289BC-107A-4121-9677-4A59A1F68E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F8FC999-E464-4DB4-B8CF-CAA612762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Письмо с «секретом» ( по методике Илюхиной )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Несколько основных элементов букв.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30CCD046-6578-4F4E-920C-D579A7F42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877A7E-8549-4D96-816A-B0FF76F112AF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B38A950-1410-4FC3-BA91-F4498DFADA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DA3F0ED-AD3E-40F0-97C5-8D5642B20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51C9803-1532-43E7-93C5-0127291BE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6C02F5-41CE-4F74-9A7D-8030D24421D1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6CC1D0B-A7F0-433C-BE33-275433C4C6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4CE93B3-A9FC-4BBF-B20D-FCB26393B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08BEB9C-930C-4AC9-B51A-09A32AB05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A1805-EA1F-498D-84CD-315E644F97D5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01DF9A5-9955-4191-95C9-594074AB20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323D6C9-4EED-4500-9402-BEAF7E622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31D3A03-F59A-4F26-A415-1E0F7B3A3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05648-88C1-4006-A408-683B84C740BA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F5CD2FF-0025-450C-A565-E49AF4E58C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E533512-4F92-4B1D-8A29-AC1E0CF17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9BFDA46-64C7-44C1-BE73-87473B3A0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2AF672-9690-4A2B-8E63-DC06DD8E68B3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38398B2-E466-4B4E-884F-7CF016630A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E2E8F5E-2F8C-4E26-9CFA-C0FF25CB3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3C424DC-02F5-450F-93D3-E6672EEFE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8B7DA1-9ECC-4415-B9BA-315BA94224BB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056183A-5DA2-4B51-AD30-B823DD5E3D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B3F0E94-8250-485F-81A0-3F84FB7AC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81243E1-6D77-43D7-8A1E-D7EEEB3A9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9F5C7-BD3B-4C3E-96BF-39E052C81473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6B79EC5-B48D-4DC3-A64E-B55E87979B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3BB8BDF-A8F8-4AFE-94C4-112DA6C89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762F01E-40BD-4249-A00E-B3C45C64B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F66FE-95DD-4524-AD0B-F13D30CDA01E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0D80255-ED3F-45B1-9997-F4E4B2E835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C1D508-230E-492A-AEEB-98C082F2E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2A0509C3-B829-470D-B3DE-9DD3B1B5FC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E7375C-4C62-464C-B8BE-C97B0A48DD1F}" type="slidenum">
              <a:rPr lang="ru-RU" altLang="ru-RU"/>
              <a:pPr eaLnBrk="1" hangingPunct="1"/>
              <a:t>28</a:t>
            </a:fld>
            <a:endParaRPr lang="ru-RU" altLang="ru-RU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526913F-40B5-4206-AA42-C16901C942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0F96AF3-39FC-443B-8C30-084045892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B987532-BBD1-438D-BB01-239A7D25F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E1D2A2-1E8F-497F-8A5E-36968586724F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160C16F-8ECD-4A24-96D6-E6500C69F7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674F5FE-FC3B-4959-A541-63DF54C0B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AEEDF41-ED72-4D80-B255-B3E280451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35D0D3-4D08-4359-AE6E-F36B29569FE1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B0360C3-2F3C-44EB-9374-F086F59D28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68E657-552C-4119-B956-CB1FB87F4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marL="228600" indent="-228600"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marL="228600" indent="-228600" eaLnBrk="1" hangingPunct="1"/>
            <a:endParaRPr lang="ru-RU" altLang="ru-RU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ru-RU" altLang="ru-RU">
                <a:latin typeface="Arial" panose="020B0604020202020204" pitchFamily="34" charset="0"/>
              </a:rPr>
              <a:t>Алгоритм написания заглавной буквы А: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ставим ручку на нижней трети рабочей строки;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кладем качалочку, уходим далеко вправо вверх (крючковая до нижней трети дополнительной строки);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секрет до верхней трети дополнительной строки;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по секрету наклонная линия вниз;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поднимаемся влево вверх, выписываем петельку (рыбку) на середине рабочей строки.</a:t>
            </a:r>
          </a:p>
          <a:p>
            <a:pPr marL="228600" indent="-228600" eaLnBrk="1" hangingPunct="1">
              <a:buFontTx/>
              <a:buAutoNum type="arabicPeriod"/>
            </a:pPr>
            <a:endParaRPr lang="ru-RU" altLang="ru-RU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ru-RU" altLang="ru-RU">
                <a:latin typeface="Arial" panose="020B0604020202020204" pitchFamily="34" charset="0"/>
              </a:rPr>
              <a:t>Алгоритм написания строчной буквы а: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Ставим ручку на верхней трети рабочей строки;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 уходим влево вверх, задерживаемся на строке – выписываем крышечку;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опускаемся по наклонной вниз;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 выполняем качалочку;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поднимаемся по крючковой до середины строки;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соединяем две части секретом, секрет до верхней строки;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по секрету наклонная вниз;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качалочка;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>
                <a:latin typeface="Arial" panose="020B0604020202020204" pitchFamily="34" charset="0"/>
              </a:rPr>
              <a:t> крючковая до середины строки.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EC2A03C1-8D95-4280-9DD6-90DFFEDD4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5152D7-43A5-439C-BC8A-81341BDF3A2D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1014A7E-77B5-4856-A72D-F17B02A946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BBB46ED-D165-48CB-90C4-4855B3D8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759F9C8-183A-4B48-8DEB-BC1655880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D71C47-F347-43F5-ABD8-4E75DCE1AB11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D32A3A84-480E-4A2B-835F-63640E1113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EF7E4FE-D73B-4005-A10D-37ECCC5DD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DAD9C39-AEC4-4200-87FE-762B641E3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163200-1EB5-4D2D-B64C-8C83E349CC02}" type="slidenum">
              <a:rPr lang="ru-RU" altLang="ru-RU"/>
              <a:pPr eaLnBrk="1" hangingPunct="1"/>
              <a:t>32</a:t>
            </a:fld>
            <a:endParaRPr lang="ru-RU" altLang="ru-RU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FF5AA66-CDC2-4945-A12F-8C45386680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F375211-583E-44AD-8D61-A1146F254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8AF0404-2830-442B-B60F-C89D5A98C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804A69-002E-4899-92FF-49623572B0EB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670913D-9074-4021-A5C9-C620080782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D1769F1-0C38-403E-BF11-28A36A5FC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85C19C52-EC0F-4393-B15F-8EBB5762D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321473-8AD6-4D14-9B97-4F4D7ABF7651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BECC70A-515E-46AD-8501-7C71DD0749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9D9D9B0-4939-4131-A568-9E3987EC3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F3EA9BB1-CBB7-4732-B4EE-029B2EA39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5312CA-F386-498C-A0CE-BC20E17EE914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246F273-B8D6-405F-BD46-EDB4EB1125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7222E80-0D77-4483-949C-6017FD96F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2CA7EF5-A54F-444D-B8BC-8DBF5A162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DD0268-B965-420E-8835-F8AB53D9C452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212F25D-43A5-417A-A3A5-07F45C630C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178E165-4B3B-4958-8E1F-B99A04367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01AB538-CA45-4C1B-BF70-02D858EB6F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3F7C9A-EB69-4386-AC7D-CE4CD14C3E21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209A1A5-0D10-4DFB-8440-CCD7EA943D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3B8938A-D67F-46CE-8D00-260ABA1CD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51F836E-5CCF-41F9-9392-07BD19FD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B9C838-2ABC-42BD-AF0C-B392606A2FB0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E57CD28-69BE-47F7-BDB3-A11036CA10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15038FD-F3C7-4CF0-98EB-C3F7BEF7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45A92FD-B3E8-4313-A56D-1C8112F66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DB1F23-BA5B-46A8-9B45-0697967D947D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269F7F3-7F73-4195-9F1A-D323BB5A52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93F0487-2840-4447-97C4-F79762B7B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BEDF8CF-7436-410B-A78F-1BB787AE0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2A6CD9-4C84-40AD-BB53-D9846F22D633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8815073-6EA1-4FBD-BDF5-3107069BF3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A397C76-8486-4E2F-ACB1-7A64C2AF7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F1586D8-DA8C-47EB-86ED-EF75ADE81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D6E00D-AA17-41B7-B47F-F4F3C110206C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46F3925-12BA-465B-B8EA-8496D3BA1D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1F71B2C-ED27-4EC4-84A6-8F96AA4E6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276DA-A0C8-427C-A65E-F6FCC1ECE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F451-B99A-4A80-9040-B008F67AF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C130A8-9C6F-46F0-8270-F5906B887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A47CA-2DC0-4595-882B-6E37FE93D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8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CFDBFF-5639-449D-8CCE-634E173A0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A5485-8780-416F-B729-BD4950BA6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9C3B5A-1B87-4147-B9E7-1998B2BF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1EA1-3EE4-4973-9C2B-D3CEAEE59D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27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2F415-370E-46E5-BAED-507AFA6D2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E0696-9CCE-456C-BB48-D4A8EB242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531EFF-2A8E-40EA-9874-16B8F6B41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AEDEE-037B-4287-A175-B65655352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2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5E00D3-7CC2-4D17-BE61-294EE79AB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1B599-DE33-4C43-BAC3-7FB89320A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E6CBDF-170B-48AD-AEEB-0FFF1427C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2B735-F1AA-4632-B686-835197FBE0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8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ADF66B-0C90-46FF-95BD-E8A67ACEBB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E357BD-DFAA-47C5-90C5-C995423C0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1DDDF6-5B3F-4456-A953-548784FCF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AFDE2-838F-4A04-9584-F1BA0972A7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13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32652-5857-433C-A260-1282CE2F9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ACCA1-4F49-43C3-B050-25847940C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84FF64-B7CE-4B11-956E-1A405156B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08B6F-01E2-490D-BC82-8426181802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10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BBEE42-E973-4808-A59E-C2EA600AE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F53296-9158-4500-BEBB-B3BAF60BA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660037-E8A7-4467-B7A6-AC972C2A4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CF69B-A60F-4F27-BBA4-FB21EE9EC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33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5ABEE2-B7F2-49BD-AADA-8C7364DD4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E38C95-92F3-40CE-9972-65A17D3A6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3EFFF-B0E1-4F97-8F07-5CEC5015A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9C2F9-0AC5-45D7-AA84-E9B44EB37D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70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AB97E9-BE4A-4E7A-BC80-87D75DFA9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1889F1-72BA-4BCE-AC56-0C152FF25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0602E9-5012-4F77-9A33-BAE9C7911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5FCCE-666C-411D-BD34-98C06CD36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15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D404B-2BF4-4FB0-B258-4F15F463E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9B6FD0-6F92-4FE2-8C47-F530BEA3D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95983-8AE4-41C3-8721-4D75F0290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47867-05C8-4151-A4F6-1C4017F7A1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81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F7CF8-4DDE-438C-9624-5993B6DC7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932D5-A092-4F53-81BD-28F649535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ACC24-6D42-458F-9CA1-E135C21D3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D4FBD-48E5-4656-8EB2-1421CBE775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72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66A274-049C-4C6F-83FA-4683D0B72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A6C7A0-C1A6-4402-9D66-2C09DA174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FBB0D8-076F-4073-8F67-B8CC272D49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5D0912-72E9-4AF2-8FE3-7DF7A9D269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C10CAC-B48F-4BA7-A2E8-9AF4462A8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160EDB-6D45-4CE4-9D8A-21677E2CF2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320">
            <a:extLst>
              <a:ext uri="{FF2B5EF4-FFF2-40B4-BE49-F238E27FC236}">
                <a16:creationId xmlns:a16="http://schemas.microsoft.com/office/drawing/2014/main" id="{6E8B6FF6-DE72-4760-965B-E0495AB6E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0"/>
            <a:ext cx="609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1321">
            <a:extLst>
              <a:ext uri="{FF2B5EF4-FFF2-40B4-BE49-F238E27FC236}">
                <a16:creationId xmlns:a16="http://schemas.microsoft.com/office/drawing/2014/main" id="{266B5737-933F-4F62-B598-D029505FDB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0"/>
            <a:ext cx="19050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1322">
            <a:extLst>
              <a:ext uri="{FF2B5EF4-FFF2-40B4-BE49-F238E27FC236}">
                <a16:creationId xmlns:a16="http://schemas.microsoft.com/office/drawing/2014/main" id="{8E50D4D0-31B3-479E-BCD3-36EB9624C8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1323">
            <a:extLst>
              <a:ext uri="{FF2B5EF4-FFF2-40B4-BE49-F238E27FC236}">
                <a16:creationId xmlns:a16="http://schemas.microsoft.com/office/drawing/2014/main" id="{D2372F27-AFBB-4175-A8AC-F28C5377C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Line 1324">
            <a:extLst>
              <a:ext uri="{FF2B5EF4-FFF2-40B4-BE49-F238E27FC236}">
                <a16:creationId xmlns:a16="http://schemas.microsoft.com/office/drawing/2014/main" id="{557B299C-C911-41A2-886E-1C57727DD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Line 1325">
            <a:extLst>
              <a:ext uri="{FF2B5EF4-FFF2-40B4-BE49-F238E27FC236}">
                <a16:creationId xmlns:a16="http://schemas.microsoft.com/office/drawing/2014/main" id="{01CAED94-74D7-4FFD-9E71-D5EA182034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0"/>
            <a:ext cx="1981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1326">
            <a:extLst>
              <a:ext uri="{FF2B5EF4-FFF2-40B4-BE49-F238E27FC236}">
                <a16:creationId xmlns:a16="http://schemas.microsoft.com/office/drawing/2014/main" id="{332AF6B4-099E-4274-8D28-D3B00459C4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1066800"/>
            <a:ext cx="167640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Line 1026">
            <a:extLst>
              <a:ext uri="{FF2B5EF4-FFF2-40B4-BE49-F238E27FC236}">
                <a16:creationId xmlns:a16="http://schemas.microsoft.com/office/drawing/2014/main" id="{E60893D8-4039-4A50-AEC2-BB4855528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589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Line 1027">
            <a:extLst>
              <a:ext uri="{FF2B5EF4-FFF2-40B4-BE49-F238E27FC236}">
                <a16:creationId xmlns:a16="http://schemas.microsoft.com/office/drawing/2014/main" id="{2B9991EC-F3E2-4A34-B295-C3E804B9F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336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Line 1028">
            <a:extLst>
              <a:ext uri="{FF2B5EF4-FFF2-40B4-BE49-F238E27FC236}">
                <a16:creationId xmlns:a16="http://schemas.microsoft.com/office/drawing/2014/main" id="{FF788FBA-A0DC-4442-96A8-676162AC1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211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Line 1029">
            <a:extLst>
              <a:ext uri="{FF2B5EF4-FFF2-40B4-BE49-F238E27FC236}">
                <a16:creationId xmlns:a16="http://schemas.microsoft.com/office/drawing/2014/main" id="{627AE64C-E08F-40D5-A7E7-62CD4AF2D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3752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293" name="Oval 1333">
            <a:extLst>
              <a:ext uri="{FF2B5EF4-FFF2-40B4-BE49-F238E27FC236}">
                <a16:creationId xmlns:a16="http://schemas.microsoft.com/office/drawing/2014/main" id="{A78A77A7-3047-4A9C-A283-B218B2F3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9600"/>
            <a:ext cx="277813" cy="442913"/>
          </a:xfrm>
          <a:prstGeom prst="ellips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2" name="Rectangle 1334">
            <a:extLst>
              <a:ext uri="{FF2B5EF4-FFF2-40B4-BE49-F238E27FC236}">
                <a16:creationId xmlns:a16="http://schemas.microsoft.com/office/drawing/2014/main" id="{C8FA493B-02C2-41FD-A2C3-03F982F7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3400"/>
            <a:ext cx="279400" cy="658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1335">
            <a:extLst>
              <a:ext uri="{FF2B5EF4-FFF2-40B4-BE49-F238E27FC236}">
                <a16:creationId xmlns:a16="http://schemas.microsoft.com/office/drawing/2014/main" id="{CF2BB543-1C98-43F6-84BC-68AE6FA0989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057400"/>
            <a:ext cx="514350" cy="323850"/>
            <a:chOff x="581" y="1973"/>
            <a:chExt cx="324" cy="196"/>
          </a:xfrm>
        </p:grpSpPr>
        <p:sp>
          <p:nvSpPr>
            <p:cNvPr id="2272" name="Oval 1336">
              <a:extLst>
                <a:ext uri="{FF2B5EF4-FFF2-40B4-BE49-F238E27FC236}">
                  <a16:creationId xmlns:a16="http://schemas.microsoft.com/office/drawing/2014/main" id="{774FFA78-E61E-4DDA-AAE9-47DB235B8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624" y="2029"/>
              <a:ext cx="164" cy="140"/>
            </a:xfrm>
            <a:prstGeom prst="ellips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73" name="Rectangle 1337">
              <a:extLst>
                <a:ext uri="{FF2B5EF4-FFF2-40B4-BE49-F238E27FC236}">
                  <a16:creationId xmlns:a16="http://schemas.microsoft.com/office/drawing/2014/main" id="{EF4C40E2-4394-4E8F-9E46-13BC2CB349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81" y="1973"/>
              <a:ext cx="324" cy="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298" name="Line 1338">
            <a:extLst>
              <a:ext uri="{FF2B5EF4-FFF2-40B4-BE49-F238E27FC236}">
                <a16:creationId xmlns:a16="http://schemas.microsoft.com/office/drawing/2014/main" id="{5E00D7D7-21B0-443A-913C-26EEECA92D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838200"/>
            <a:ext cx="557213" cy="149383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299" name="Line 1339">
            <a:extLst>
              <a:ext uri="{FF2B5EF4-FFF2-40B4-BE49-F238E27FC236}">
                <a16:creationId xmlns:a16="http://schemas.microsoft.com/office/drawing/2014/main" id="{DB0C0C79-4672-48A1-BD39-6B6CDCC6D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609600"/>
            <a:ext cx="11430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340">
            <a:extLst>
              <a:ext uri="{FF2B5EF4-FFF2-40B4-BE49-F238E27FC236}">
                <a16:creationId xmlns:a16="http://schemas.microsoft.com/office/drawing/2014/main" id="{5A1AB674-3FFB-474E-AC60-C7C2FCFA8B93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762000"/>
            <a:ext cx="161925" cy="123825"/>
            <a:chOff x="567" y="1026"/>
            <a:chExt cx="181" cy="136"/>
          </a:xfrm>
        </p:grpSpPr>
        <p:sp>
          <p:nvSpPr>
            <p:cNvPr id="2270" name="Line 1341">
              <a:extLst>
                <a:ext uri="{FF2B5EF4-FFF2-40B4-BE49-F238E27FC236}">
                  <a16:creationId xmlns:a16="http://schemas.microsoft.com/office/drawing/2014/main" id="{84810614-6C11-4996-B507-A942F6A70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1" name="Line 1342">
              <a:extLst>
                <a:ext uri="{FF2B5EF4-FFF2-40B4-BE49-F238E27FC236}">
                  <a16:creationId xmlns:a16="http://schemas.microsoft.com/office/drawing/2014/main" id="{DD677875-4418-405D-9A25-219C0EED0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43">
            <a:extLst>
              <a:ext uri="{FF2B5EF4-FFF2-40B4-BE49-F238E27FC236}">
                <a16:creationId xmlns:a16="http://schemas.microsoft.com/office/drawing/2014/main" id="{E2937CC5-C4A5-4A16-96D3-D890C4E0CD8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990600"/>
            <a:ext cx="161925" cy="127000"/>
            <a:chOff x="567" y="1026"/>
            <a:chExt cx="181" cy="136"/>
          </a:xfrm>
        </p:grpSpPr>
        <p:sp>
          <p:nvSpPr>
            <p:cNvPr id="2268" name="Line 1344">
              <a:extLst>
                <a:ext uri="{FF2B5EF4-FFF2-40B4-BE49-F238E27FC236}">
                  <a16:creationId xmlns:a16="http://schemas.microsoft.com/office/drawing/2014/main" id="{36F72A76-C7E9-4BFA-A5D7-2BC1FB16F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9" name="Line 1345">
              <a:extLst>
                <a:ext uri="{FF2B5EF4-FFF2-40B4-BE49-F238E27FC236}">
                  <a16:creationId xmlns:a16="http://schemas.microsoft.com/office/drawing/2014/main" id="{3405C27B-4C10-4D11-8237-7BC0A52FE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06" name="Oval 1346">
            <a:extLst>
              <a:ext uri="{FF2B5EF4-FFF2-40B4-BE49-F238E27FC236}">
                <a16:creationId xmlns:a16="http://schemas.microsoft.com/office/drawing/2014/main" id="{029B0066-0AEE-4712-B3E7-4A16A16B0D6F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2286000" y="2057400"/>
            <a:ext cx="187325" cy="3302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1347">
            <a:extLst>
              <a:ext uri="{FF2B5EF4-FFF2-40B4-BE49-F238E27FC236}">
                <a16:creationId xmlns:a16="http://schemas.microsoft.com/office/drawing/2014/main" id="{4BDD039B-076E-4915-A9A3-E78EC28A9A00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286000" y="1752600"/>
            <a:ext cx="371475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08" name="Oval 1348">
            <a:extLst>
              <a:ext uri="{FF2B5EF4-FFF2-40B4-BE49-F238E27FC236}">
                <a16:creationId xmlns:a16="http://schemas.microsoft.com/office/drawing/2014/main" id="{56393670-2929-404C-BC7C-13E1887EAD8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205163" y="2074863"/>
            <a:ext cx="233362" cy="2921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09" name="Oval 1349">
            <a:extLst>
              <a:ext uri="{FF2B5EF4-FFF2-40B4-BE49-F238E27FC236}">
                <a16:creationId xmlns:a16="http://schemas.microsoft.com/office/drawing/2014/main" id="{9931E99B-EBD3-4F1C-9EE7-ED780CE66579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2819400" y="2057400"/>
            <a:ext cx="179388" cy="333375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1350">
            <a:extLst>
              <a:ext uri="{FF2B5EF4-FFF2-40B4-BE49-F238E27FC236}">
                <a16:creationId xmlns:a16="http://schemas.microsoft.com/office/drawing/2014/main" id="{974A1032-8688-424A-9D04-CE2B816AAE89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200400" y="1828800"/>
            <a:ext cx="457200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1351">
            <a:extLst>
              <a:ext uri="{FF2B5EF4-FFF2-40B4-BE49-F238E27FC236}">
                <a16:creationId xmlns:a16="http://schemas.microsoft.com/office/drawing/2014/main" id="{B91A657B-5EA0-402E-B0AD-135C2079A1C4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819400" y="1905000"/>
            <a:ext cx="357188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12" name="Line 1352">
            <a:extLst>
              <a:ext uri="{FF2B5EF4-FFF2-40B4-BE49-F238E27FC236}">
                <a16:creationId xmlns:a16="http://schemas.microsoft.com/office/drawing/2014/main" id="{25D5CA86-7B90-4461-B117-DB4888815B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981200"/>
            <a:ext cx="334963" cy="3349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13" name="Oval 1353">
            <a:extLst>
              <a:ext uri="{FF2B5EF4-FFF2-40B4-BE49-F238E27FC236}">
                <a16:creationId xmlns:a16="http://schemas.microsoft.com/office/drawing/2014/main" id="{ADC14901-42AE-446B-9DF2-B9EF28306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355600" cy="263525"/>
          </a:xfrm>
          <a:prstGeom prst="ellipse">
            <a:avLst/>
          </a:prstGeom>
          <a:noFill/>
          <a:ln w="1143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6" name="Rectangle 1354">
            <a:extLst>
              <a:ext uri="{FF2B5EF4-FFF2-40B4-BE49-F238E27FC236}">
                <a16:creationId xmlns:a16="http://schemas.microsoft.com/office/drawing/2014/main" id="{1072DE86-59A6-4656-A304-CF7C4694C2E8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3733800" y="1752600"/>
            <a:ext cx="62230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15" name="Oval 1355">
            <a:extLst>
              <a:ext uri="{FF2B5EF4-FFF2-40B4-BE49-F238E27FC236}">
                <a16:creationId xmlns:a16="http://schemas.microsoft.com/office/drawing/2014/main" id="{47399250-BF1D-4DB2-84D3-B3D2C2F0A909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733800" y="2057400"/>
            <a:ext cx="198438" cy="3095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8" name="Rectangle 1356">
            <a:extLst>
              <a:ext uri="{FF2B5EF4-FFF2-40B4-BE49-F238E27FC236}">
                <a16:creationId xmlns:a16="http://schemas.microsoft.com/office/drawing/2014/main" id="{589097AE-C8EE-4C38-8F8D-1377C7BC8924}"/>
              </a:ext>
            </a:extLst>
          </p:cNvPr>
          <p:cNvSpPr>
            <a:spLocks noChangeArrowheads="1"/>
          </p:cNvSpPr>
          <p:nvPr/>
        </p:nvSpPr>
        <p:spPr bwMode="auto">
          <a:xfrm rot="12242787" flipV="1">
            <a:off x="3581400" y="1828800"/>
            <a:ext cx="60960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17" name="Line 1357">
            <a:extLst>
              <a:ext uri="{FF2B5EF4-FFF2-40B4-BE49-F238E27FC236}">
                <a16:creationId xmlns:a16="http://schemas.microsoft.com/office/drawing/2014/main" id="{1B08DD6E-B042-46B7-A686-42B8B758A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1600200"/>
            <a:ext cx="82550" cy="22701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18" name="Oval 1358">
            <a:extLst>
              <a:ext uri="{FF2B5EF4-FFF2-40B4-BE49-F238E27FC236}">
                <a16:creationId xmlns:a16="http://schemas.microsoft.com/office/drawing/2014/main" id="{42E9622C-2801-4992-B558-141BED35B085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638800" y="2057400"/>
            <a:ext cx="211138" cy="34448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81" name="Rectangle 1359">
            <a:extLst>
              <a:ext uri="{FF2B5EF4-FFF2-40B4-BE49-F238E27FC236}">
                <a16:creationId xmlns:a16="http://schemas.microsoft.com/office/drawing/2014/main" id="{B8DD6AA0-5A8B-4CBD-AEF6-B9C78AB27BDB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5557838" y="1847850"/>
            <a:ext cx="53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roup 1360">
            <a:extLst>
              <a:ext uri="{FF2B5EF4-FFF2-40B4-BE49-F238E27FC236}">
                <a16:creationId xmlns:a16="http://schemas.microsoft.com/office/drawing/2014/main" id="{C629ABE2-AD04-49BA-9F68-3E2D0E4C8961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905000"/>
            <a:ext cx="447675" cy="476250"/>
            <a:chOff x="3063" y="2894"/>
            <a:chExt cx="726" cy="626"/>
          </a:xfrm>
        </p:grpSpPr>
        <p:sp>
          <p:nvSpPr>
            <p:cNvPr id="2266" name="Oval 1361">
              <a:extLst>
                <a:ext uri="{FF2B5EF4-FFF2-40B4-BE49-F238E27FC236}">
                  <a16:creationId xmlns:a16="http://schemas.microsoft.com/office/drawing/2014/main" id="{43772502-0D10-4D8A-9D98-854FBFB01B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67" name="Rectangle 1362">
              <a:extLst>
                <a:ext uri="{FF2B5EF4-FFF2-40B4-BE49-F238E27FC236}">
                  <a16:creationId xmlns:a16="http://schemas.microsoft.com/office/drawing/2014/main" id="{D7ACDEAA-3348-4B58-9E9D-079940650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323" name="Oval 1363">
            <a:extLst>
              <a:ext uri="{FF2B5EF4-FFF2-40B4-BE49-F238E27FC236}">
                <a16:creationId xmlns:a16="http://schemas.microsoft.com/office/drawing/2014/main" id="{675CE1ED-1E11-4759-B29D-0D8C5387148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172200" y="2057400"/>
            <a:ext cx="211138" cy="34448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84" name="Rectangle 1364">
            <a:extLst>
              <a:ext uri="{FF2B5EF4-FFF2-40B4-BE49-F238E27FC236}">
                <a16:creationId xmlns:a16="http://schemas.microsoft.com/office/drawing/2014/main" id="{AE82EE5C-A63D-4D45-A6E4-A48567059C2C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172200" y="1905000"/>
            <a:ext cx="419100" cy="447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25" name="Line 1365">
            <a:extLst>
              <a:ext uri="{FF2B5EF4-FFF2-40B4-BE49-F238E27FC236}">
                <a16:creationId xmlns:a16="http://schemas.microsoft.com/office/drawing/2014/main" id="{B0E25CD6-0F26-4547-BC38-7EFAA5FE70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905000"/>
            <a:ext cx="312738" cy="4000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366">
            <a:extLst>
              <a:ext uri="{FF2B5EF4-FFF2-40B4-BE49-F238E27FC236}">
                <a16:creationId xmlns:a16="http://schemas.microsoft.com/office/drawing/2014/main" id="{A5C062AF-6A77-44BA-965A-0F465ECD896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600200"/>
            <a:ext cx="581025" cy="325438"/>
            <a:chOff x="3168" y="240"/>
            <a:chExt cx="862" cy="545"/>
          </a:xfrm>
        </p:grpSpPr>
        <p:sp>
          <p:nvSpPr>
            <p:cNvPr id="2264" name="Oval 1367">
              <a:extLst>
                <a:ext uri="{FF2B5EF4-FFF2-40B4-BE49-F238E27FC236}">
                  <a16:creationId xmlns:a16="http://schemas.microsoft.com/office/drawing/2014/main" id="{397B9EEF-4068-4A3F-AA92-38F8F197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65" name="Rectangle 1368">
              <a:extLst>
                <a:ext uri="{FF2B5EF4-FFF2-40B4-BE49-F238E27FC236}">
                  <a16:creationId xmlns:a16="http://schemas.microsoft.com/office/drawing/2014/main" id="{2B519D49-B48D-4393-8B85-ADB45ADD70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329" name="Oval 1369">
            <a:extLst>
              <a:ext uri="{FF2B5EF4-FFF2-40B4-BE49-F238E27FC236}">
                <a16:creationId xmlns:a16="http://schemas.microsoft.com/office/drawing/2014/main" id="{872CEA1D-85AB-40C6-94A4-5DCDD4D211CE}"/>
              </a:ext>
            </a:extLst>
          </p:cNvPr>
          <p:cNvSpPr>
            <a:spLocks noChangeArrowheads="1"/>
          </p:cNvSpPr>
          <p:nvPr/>
        </p:nvSpPr>
        <p:spPr bwMode="auto">
          <a:xfrm rot="925787">
            <a:off x="6559550" y="2132013"/>
            <a:ext cx="381000" cy="228600"/>
          </a:xfrm>
          <a:prstGeom prst="ellips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88" name="Rectangle 1370">
            <a:extLst>
              <a:ext uri="{FF2B5EF4-FFF2-40B4-BE49-F238E27FC236}">
                <a16:creationId xmlns:a16="http://schemas.microsoft.com/office/drawing/2014/main" id="{F56E3022-4EF5-439A-BB18-92F2656C84CC}"/>
              </a:ext>
            </a:extLst>
          </p:cNvPr>
          <p:cNvSpPr>
            <a:spLocks noChangeArrowheads="1"/>
          </p:cNvSpPr>
          <p:nvPr/>
        </p:nvSpPr>
        <p:spPr bwMode="auto">
          <a:xfrm rot="525650">
            <a:off x="6553200" y="1905000"/>
            <a:ext cx="59531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31" name="Line 1371">
            <a:extLst>
              <a:ext uri="{FF2B5EF4-FFF2-40B4-BE49-F238E27FC236}">
                <a16:creationId xmlns:a16="http://schemas.microsoft.com/office/drawing/2014/main" id="{33847C20-3BF8-4BC2-A0E9-1ADFE7CB2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1752600"/>
            <a:ext cx="228600" cy="63182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1372">
            <a:extLst>
              <a:ext uri="{FF2B5EF4-FFF2-40B4-BE49-F238E27FC236}">
                <a16:creationId xmlns:a16="http://schemas.microsoft.com/office/drawing/2014/main" id="{BC0D5ED2-5CA2-4509-900A-C2799125F39E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479425" cy="387350"/>
            <a:chOff x="3168" y="240"/>
            <a:chExt cx="862" cy="545"/>
          </a:xfrm>
        </p:grpSpPr>
        <p:sp>
          <p:nvSpPr>
            <p:cNvPr id="2262" name="Oval 1373">
              <a:extLst>
                <a:ext uri="{FF2B5EF4-FFF2-40B4-BE49-F238E27FC236}">
                  <a16:creationId xmlns:a16="http://schemas.microsoft.com/office/drawing/2014/main" id="{D63CCE4D-620C-4D5C-8A3F-3BE1AA96E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63" name="Rectangle 1374">
              <a:extLst>
                <a:ext uri="{FF2B5EF4-FFF2-40B4-BE49-F238E27FC236}">
                  <a16:creationId xmlns:a16="http://schemas.microsoft.com/office/drawing/2014/main" id="{A60B8663-9D1A-445C-8924-BC4DC9497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335" name="Oval 1375">
            <a:extLst>
              <a:ext uri="{FF2B5EF4-FFF2-40B4-BE49-F238E27FC236}">
                <a16:creationId xmlns:a16="http://schemas.microsoft.com/office/drawing/2014/main" id="{961009F3-C268-46D7-B5BA-2DEDA8BCB963}"/>
              </a:ext>
            </a:extLst>
          </p:cNvPr>
          <p:cNvSpPr>
            <a:spLocks noChangeArrowheads="1"/>
          </p:cNvSpPr>
          <p:nvPr/>
        </p:nvSpPr>
        <p:spPr bwMode="auto">
          <a:xfrm rot="925787">
            <a:off x="4343400" y="2133600"/>
            <a:ext cx="360363" cy="266700"/>
          </a:xfrm>
          <a:prstGeom prst="ellips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92" name="Rectangle 1376">
            <a:extLst>
              <a:ext uri="{FF2B5EF4-FFF2-40B4-BE49-F238E27FC236}">
                <a16:creationId xmlns:a16="http://schemas.microsoft.com/office/drawing/2014/main" id="{2E013D65-42C6-4A61-AEF6-D1B32523DEF1}"/>
              </a:ext>
            </a:extLst>
          </p:cNvPr>
          <p:cNvSpPr>
            <a:spLocks noChangeArrowheads="1"/>
          </p:cNvSpPr>
          <p:nvPr/>
        </p:nvSpPr>
        <p:spPr bwMode="auto">
          <a:xfrm rot="525650">
            <a:off x="4252913" y="1914525"/>
            <a:ext cx="6238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37" name="Line 1377">
            <a:extLst>
              <a:ext uri="{FF2B5EF4-FFF2-40B4-BE49-F238E27FC236}">
                <a16:creationId xmlns:a16="http://schemas.microsoft.com/office/drawing/2014/main" id="{46C63CC8-48F0-4B77-BC7C-C7A88D39E3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905000"/>
            <a:ext cx="152400" cy="457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38" name="Line 1378">
            <a:extLst>
              <a:ext uri="{FF2B5EF4-FFF2-40B4-BE49-F238E27FC236}">
                <a16:creationId xmlns:a16="http://schemas.microsoft.com/office/drawing/2014/main" id="{78A283E3-2ACF-403C-81AF-1FD4A4B1B9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1905000"/>
            <a:ext cx="334963" cy="35877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39" name="Line 1379">
            <a:extLst>
              <a:ext uri="{FF2B5EF4-FFF2-40B4-BE49-F238E27FC236}">
                <a16:creationId xmlns:a16="http://schemas.microsoft.com/office/drawing/2014/main" id="{366F7559-69E8-4574-A2DC-40426040E5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676400"/>
            <a:ext cx="238125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40" name="Line 1380">
            <a:extLst>
              <a:ext uri="{FF2B5EF4-FFF2-40B4-BE49-F238E27FC236}">
                <a16:creationId xmlns:a16="http://schemas.microsoft.com/office/drawing/2014/main" id="{9728C55A-CC06-4FA7-AABF-1CA18C2619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1905000"/>
            <a:ext cx="347663" cy="354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41" name="Freeform 1381">
            <a:extLst>
              <a:ext uri="{FF2B5EF4-FFF2-40B4-BE49-F238E27FC236}">
                <a16:creationId xmlns:a16="http://schemas.microsoft.com/office/drawing/2014/main" id="{2F4CA42C-BBB4-4E01-8E81-037DB956CC84}"/>
              </a:ext>
            </a:extLst>
          </p:cNvPr>
          <p:cNvSpPr>
            <a:spLocks/>
          </p:cNvSpPr>
          <p:nvPr/>
        </p:nvSpPr>
        <p:spPr bwMode="auto">
          <a:xfrm>
            <a:off x="4648200" y="2133600"/>
            <a:ext cx="457200" cy="304800"/>
          </a:xfrm>
          <a:custGeom>
            <a:avLst/>
            <a:gdLst>
              <a:gd name="T0" fmla="*/ 0 w 288"/>
              <a:gd name="T1" fmla="*/ 96 h 112"/>
              <a:gd name="T2" fmla="*/ 144 w 288"/>
              <a:gd name="T3" fmla="*/ 96 h 112"/>
              <a:gd name="T4" fmla="*/ 288 w 288"/>
              <a:gd name="T5" fmla="*/ 0 h 112"/>
              <a:gd name="T6" fmla="*/ 0 60000 65536"/>
              <a:gd name="T7" fmla="*/ 0 60000 65536"/>
              <a:gd name="T8" fmla="*/ 0 60000 65536"/>
              <a:gd name="T9" fmla="*/ 0 w 288"/>
              <a:gd name="T10" fmla="*/ 0 h 112"/>
              <a:gd name="T11" fmla="*/ 288 w 28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12">
                <a:moveTo>
                  <a:pt x="0" y="96"/>
                </a:moveTo>
                <a:cubicBezTo>
                  <a:pt x="48" y="104"/>
                  <a:pt x="96" y="112"/>
                  <a:pt x="144" y="96"/>
                </a:cubicBezTo>
                <a:cubicBezTo>
                  <a:pt x="192" y="80"/>
                  <a:pt x="240" y="40"/>
                  <a:pt x="288" y="0"/>
                </a:cubicBezTo>
              </a:path>
            </a:pathLst>
          </a:custGeom>
          <a:noFill/>
          <a:ln w="762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42" name="Line 1382">
            <a:extLst>
              <a:ext uri="{FF2B5EF4-FFF2-40B4-BE49-F238E27FC236}">
                <a16:creationId xmlns:a16="http://schemas.microsoft.com/office/drawing/2014/main" id="{434899EB-1944-4F84-A7EA-473737B204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1981200"/>
            <a:ext cx="314325" cy="37147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43" name="Line 1383">
            <a:extLst>
              <a:ext uri="{FF2B5EF4-FFF2-40B4-BE49-F238E27FC236}">
                <a16:creationId xmlns:a16="http://schemas.microsoft.com/office/drawing/2014/main" id="{DDF3B8FF-B90C-4250-8AA2-A70BECD4B3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81200"/>
            <a:ext cx="533400" cy="35083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44" name="Line 1384">
            <a:extLst>
              <a:ext uri="{FF2B5EF4-FFF2-40B4-BE49-F238E27FC236}">
                <a16:creationId xmlns:a16="http://schemas.microsoft.com/office/drawing/2014/main" id="{3CCC9408-6AAF-4A15-83DD-F5120534B1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1600200"/>
            <a:ext cx="166688" cy="43021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45" name="Line 1385">
            <a:extLst>
              <a:ext uri="{FF2B5EF4-FFF2-40B4-BE49-F238E27FC236}">
                <a16:creationId xmlns:a16="http://schemas.microsoft.com/office/drawing/2014/main" id="{3FECAB6D-8460-4D73-BF80-A3639E5317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600200"/>
            <a:ext cx="239713" cy="685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1386">
            <a:extLst>
              <a:ext uri="{FF2B5EF4-FFF2-40B4-BE49-F238E27FC236}">
                <a16:creationId xmlns:a16="http://schemas.microsoft.com/office/drawing/2014/main" id="{4AA9CF8B-4239-46D2-9D34-3309F0C44B8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133600"/>
            <a:ext cx="161925" cy="125413"/>
            <a:chOff x="567" y="1026"/>
            <a:chExt cx="181" cy="136"/>
          </a:xfrm>
        </p:grpSpPr>
        <p:sp>
          <p:nvSpPr>
            <p:cNvPr id="2260" name="Line 1387">
              <a:extLst>
                <a:ext uri="{FF2B5EF4-FFF2-40B4-BE49-F238E27FC236}">
                  <a16:creationId xmlns:a16="http://schemas.microsoft.com/office/drawing/2014/main" id="{96373ECB-E7B5-41A1-9B4E-5C6071397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61" name="Line 1388">
              <a:extLst>
                <a:ext uri="{FF2B5EF4-FFF2-40B4-BE49-F238E27FC236}">
                  <a16:creationId xmlns:a16="http://schemas.microsoft.com/office/drawing/2014/main" id="{EE9A182C-6BD8-4354-9C2C-3B884FFDA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49" name="Line 1389">
            <a:extLst>
              <a:ext uri="{FF2B5EF4-FFF2-40B4-BE49-F238E27FC236}">
                <a16:creationId xmlns:a16="http://schemas.microsoft.com/office/drawing/2014/main" id="{2F2D970C-125C-48A8-BF5B-4F0FE97A50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762000"/>
            <a:ext cx="541338" cy="14287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1390">
            <a:extLst>
              <a:ext uri="{FF2B5EF4-FFF2-40B4-BE49-F238E27FC236}">
                <a16:creationId xmlns:a16="http://schemas.microsoft.com/office/drawing/2014/main" id="{9714C81A-4041-4CAD-9DAB-32AE8745759C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762000"/>
            <a:ext cx="163513" cy="125413"/>
            <a:chOff x="567" y="1026"/>
            <a:chExt cx="181" cy="136"/>
          </a:xfrm>
        </p:grpSpPr>
        <p:sp>
          <p:nvSpPr>
            <p:cNvPr id="2258" name="Line 1391">
              <a:extLst>
                <a:ext uri="{FF2B5EF4-FFF2-40B4-BE49-F238E27FC236}">
                  <a16:creationId xmlns:a16="http://schemas.microsoft.com/office/drawing/2014/main" id="{7BEBB9ED-5C04-413C-8CEF-F197DFE16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9" name="Line 1392">
              <a:extLst>
                <a:ext uri="{FF2B5EF4-FFF2-40B4-BE49-F238E27FC236}">
                  <a16:creationId xmlns:a16="http://schemas.microsoft.com/office/drawing/2014/main" id="{0658DDE7-7C2F-4BB2-A705-4C7E7472B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353" name="Line 1393">
            <a:extLst>
              <a:ext uri="{FF2B5EF4-FFF2-40B4-BE49-F238E27FC236}">
                <a16:creationId xmlns:a16="http://schemas.microsoft.com/office/drawing/2014/main" id="{191296AD-C591-496B-8455-C38421495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600200"/>
            <a:ext cx="133350" cy="35877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54" name="Line 1394">
            <a:extLst>
              <a:ext uri="{FF2B5EF4-FFF2-40B4-BE49-F238E27FC236}">
                <a16:creationId xmlns:a16="http://schemas.microsoft.com/office/drawing/2014/main" id="{0A51885E-974F-4139-9E6A-2381BC547F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600200"/>
            <a:ext cx="260350" cy="6921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55" name="Line 1395">
            <a:extLst>
              <a:ext uri="{FF2B5EF4-FFF2-40B4-BE49-F238E27FC236}">
                <a16:creationId xmlns:a16="http://schemas.microsoft.com/office/drawing/2014/main" id="{C8FF95DE-6929-4F91-AAD6-82F6FFFFED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600200"/>
            <a:ext cx="133350" cy="358775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56" name="Line 1396">
            <a:extLst>
              <a:ext uri="{FF2B5EF4-FFF2-40B4-BE49-F238E27FC236}">
                <a16:creationId xmlns:a16="http://schemas.microsoft.com/office/drawing/2014/main" id="{7771B001-B8B7-4CE3-A6FF-40972386FE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1600200"/>
            <a:ext cx="246063" cy="6667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57" name="Line 1397">
            <a:extLst>
              <a:ext uri="{FF2B5EF4-FFF2-40B4-BE49-F238E27FC236}">
                <a16:creationId xmlns:a16="http://schemas.microsoft.com/office/drawing/2014/main" id="{339A3554-7BBA-44F3-AAAC-50F94ABDDA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676400"/>
            <a:ext cx="173038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58" name="Line 1398">
            <a:extLst>
              <a:ext uri="{FF2B5EF4-FFF2-40B4-BE49-F238E27FC236}">
                <a16:creationId xmlns:a16="http://schemas.microsoft.com/office/drawing/2014/main" id="{16B654DB-D571-4DDB-9581-EBFFCE2FB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16002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59" name="Line 1399">
            <a:extLst>
              <a:ext uri="{FF2B5EF4-FFF2-40B4-BE49-F238E27FC236}">
                <a16:creationId xmlns:a16="http://schemas.microsoft.com/office/drawing/2014/main" id="{E77DAC86-4C00-4616-956E-EECA1FE385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600200"/>
            <a:ext cx="228600" cy="68421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2" name="Rectangle 1400">
            <a:extLst>
              <a:ext uri="{FF2B5EF4-FFF2-40B4-BE49-F238E27FC236}">
                <a16:creationId xmlns:a16="http://schemas.microsoft.com/office/drawing/2014/main" id="{B24C3762-01C8-4B74-929A-B5603B9D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76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361" name="Line 1401">
            <a:extLst>
              <a:ext uri="{FF2B5EF4-FFF2-40B4-BE49-F238E27FC236}">
                <a16:creationId xmlns:a16="http://schemas.microsoft.com/office/drawing/2014/main" id="{CD6A6CCF-CD35-4D25-9244-E5A48692C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1828800"/>
            <a:ext cx="460375" cy="50323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62" name="Line 1402">
            <a:extLst>
              <a:ext uri="{FF2B5EF4-FFF2-40B4-BE49-F238E27FC236}">
                <a16:creationId xmlns:a16="http://schemas.microsoft.com/office/drawing/2014/main" id="{8EAF10F4-2858-48C4-82A9-E001C3B592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981200"/>
            <a:ext cx="96838" cy="3111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363" name="Line 1403">
            <a:extLst>
              <a:ext uri="{FF2B5EF4-FFF2-40B4-BE49-F238E27FC236}">
                <a16:creationId xmlns:a16="http://schemas.microsoft.com/office/drawing/2014/main" id="{7B2E35BD-D4D8-425E-90D4-63ABC45A73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600200"/>
            <a:ext cx="277813" cy="68421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" name="Group 1413">
            <a:extLst>
              <a:ext uri="{FF2B5EF4-FFF2-40B4-BE49-F238E27FC236}">
                <a16:creationId xmlns:a16="http://schemas.microsoft.com/office/drawing/2014/main" id="{713F2410-CFE7-46F7-AD5E-6A8C08C9329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183063"/>
            <a:ext cx="8610600" cy="2141537"/>
            <a:chOff x="240" y="2635"/>
            <a:chExt cx="5424" cy="1349"/>
          </a:xfrm>
        </p:grpSpPr>
        <p:sp>
          <p:nvSpPr>
            <p:cNvPr id="2118" name="Line 1179">
              <a:extLst>
                <a:ext uri="{FF2B5EF4-FFF2-40B4-BE49-F238E27FC236}">
                  <a16:creationId xmlns:a16="http://schemas.microsoft.com/office/drawing/2014/main" id="{DDE14A0A-53DB-4A16-B0AB-B82B17DDA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2814"/>
              <a:ext cx="434" cy="117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1181">
              <a:extLst>
                <a:ext uri="{FF2B5EF4-FFF2-40B4-BE49-F238E27FC236}">
                  <a16:creationId xmlns:a16="http://schemas.microsoft.com/office/drawing/2014/main" id="{07367CC9-CD4B-44FE-A02C-2BA683CBF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949"/>
              <a:ext cx="367" cy="1035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20" name="Group 1171">
              <a:extLst>
                <a:ext uri="{FF2B5EF4-FFF2-40B4-BE49-F238E27FC236}">
                  <a16:creationId xmlns:a16="http://schemas.microsoft.com/office/drawing/2014/main" id="{EFBB5BFF-F83D-4FDC-AE0A-565A23C7C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2" y="2814"/>
              <a:ext cx="237" cy="216"/>
              <a:chOff x="3782" y="2152"/>
              <a:chExt cx="681" cy="461"/>
            </a:xfrm>
          </p:grpSpPr>
          <p:sp>
            <p:nvSpPr>
              <p:cNvPr id="2256" name="Oval 1172">
                <a:extLst>
                  <a:ext uri="{FF2B5EF4-FFF2-40B4-BE49-F238E27FC236}">
                    <a16:creationId xmlns:a16="http://schemas.microsoft.com/office/drawing/2014/main" id="{0BF132C3-76C1-475F-BEC2-085473B89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57" name="Rectangle 1173">
                <a:extLst>
                  <a:ext uri="{FF2B5EF4-FFF2-40B4-BE49-F238E27FC236}">
                    <a16:creationId xmlns:a16="http://schemas.microsoft.com/office/drawing/2014/main" id="{672140FA-848F-4E28-88C9-6B0B1CFFC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121" name="Oval 1174">
              <a:extLst>
                <a:ext uri="{FF2B5EF4-FFF2-40B4-BE49-F238E27FC236}">
                  <a16:creationId xmlns:a16="http://schemas.microsoft.com/office/drawing/2014/main" id="{AB779D04-745F-4555-BA21-73CFB73EF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2746" y="3102"/>
              <a:ext cx="158" cy="275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22" name="Rectangle 1175">
              <a:extLst>
                <a:ext uri="{FF2B5EF4-FFF2-40B4-BE49-F238E27FC236}">
                  <a16:creationId xmlns:a16="http://schemas.microsoft.com/office/drawing/2014/main" id="{7D7E817E-56CC-456F-A97D-AA21136BC7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2690" y="3082"/>
              <a:ext cx="31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23" name="Line 1176">
              <a:extLst>
                <a:ext uri="{FF2B5EF4-FFF2-40B4-BE49-F238E27FC236}">
                  <a16:creationId xmlns:a16="http://schemas.microsoft.com/office/drawing/2014/main" id="{87E1D44A-9B88-4EB8-BFE5-F90818495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0" y="2878"/>
              <a:ext cx="137" cy="385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1178">
              <a:extLst>
                <a:ext uri="{FF2B5EF4-FFF2-40B4-BE49-F238E27FC236}">
                  <a16:creationId xmlns:a16="http://schemas.microsoft.com/office/drawing/2014/main" id="{31AA98C2-B8DB-4B84-8A50-162628E6B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5" y="2835"/>
              <a:ext cx="146" cy="11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125" name="Picture 1180" descr="1-324">
              <a:extLst>
                <a:ext uri="{FF2B5EF4-FFF2-40B4-BE49-F238E27FC236}">
                  <a16:creationId xmlns:a16="http://schemas.microsoft.com/office/drawing/2014/main" id="{9C8295BB-928C-4C80-9303-9C90BA63E7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" y="2635"/>
              <a:ext cx="18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6" name="Group 1182">
              <a:extLst>
                <a:ext uri="{FF2B5EF4-FFF2-40B4-BE49-F238E27FC236}">
                  <a16:creationId xmlns:a16="http://schemas.microsoft.com/office/drawing/2014/main" id="{B3A56427-4827-4E81-B8D8-6DE82E22C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" y="2904"/>
              <a:ext cx="137" cy="106"/>
              <a:chOff x="567" y="1026"/>
              <a:chExt cx="181" cy="136"/>
            </a:xfrm>
          </p:grpSpPr>
          <p:sp>
            <p:nvSpPr>
              <p:cNvPr id="2254" name="Line 1183">
                <a:extLst>
                  <a:ext uri="{FF2B5EF4-FFF2-40B4-BE49-F238E27FC236}">
                    <a16:creationId xmlns:a16="http://schemas.microsoft.com/office/drawing/2014/main" id="{11F0BDFF-895B-453F-A5C0-0CBCDD519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" name="Line 1184">
                <a:extLst>
                  <a:ext uri="{FF2B5EF4-FFF2-40B4-BE49-F238E27FC236}">
                    <a16:creationId xmlns:a16="http://schemas.microsoft.com/office/drawing/2014/main" id="{553C1B75-BAAD-4DDC-B904-57A09DB10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27" name="AutoShape 1185">
              <a:extLst>
                <a:ext uri="{FF2B5EF4-FFF2-40B4-BE49-F238E27FC236}">
                  <a16:creationId xmlns:a16="http://schemas.microsoft.com/office/drawing/2014/main" id="{5B22B442-41D9-4E4B-B67F-464725147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2769"/>
              <a:ext cx="59" cy="6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28" name="Group 1187">
              <a:extLst>
                <a:ext uri="{FF2B5EF4-FFF2-40B4-BE49-F238E27FC236}">
                  <a16:creationId xmlns:a16="http://schemas.microsoft.com/office/drawing/2014/main" id="{DB2E64B0-A9B7-48F9-826D-F7C0682F4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3" y="2828"/>
              <a:ext cx="204" cy="197"/>
              <a:chOff x="3782" y="2152"/>
              <a:chExt cx="681" cy="461"/>
            </a:xfrm>
          </p:grpSpPr>
          <p:sp>
            <p:nvSpPr>
              <p:cNvPr id="2252" name="Oval 1188">
                <a:extLst>
                  <a:ext uri="{FF2B5EF4-FFF2-40B4-BE49-F238E27FC236}">
                    <a16:creationId xmlns:a16="http://schemas.microsoft.com/office/drawing/2014/main" id="{1887825D-C027-4E1C-8329-FDC14C442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53" name="Rectangle 1189">
                <a:extLst>
                  <a:ext uri="{FF2B5EF4-FFF2-40B4-BE49-F238E27FC236}">
                    <a16:creationId xmlns:a16="http://schemas.microsoft.com/office/drawing/2014/main" id="{2A20EEAE-12DE-4072-81F4-0516E5A0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129" name="Oval 1190">
              <a:extLst>
                <a:ext uri="{FF2B5EF4-FFF2-40B4-BE49-F238E27FC236}">
                  <a16:creationId xmlns:a16="http://schemas.microsoft.com/office/drawing/2014/main" id="{5D3C1E18-D740-4779-82A9-129B62063F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4026" y="3134"/>
              <a:ext cx="136" cy="252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30" name="Rectangle 1191">
              <a:extLst>
                <a:ext uri="{FF2B5EF4-FFF2-40B4-BE49-F238E27FC236}">
                  <a16:creationId xmlns:a16="http://schemas.microsoft.com/office/drawing/2014/main" id="{6795A4AD-4766-4A00-9796-D64C3185A2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4007" y="3037"/>
              <a:ext cx="269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31" name="Line 1192">
              <a:extLst>
                <a:ext uri="{FF2B5EF4-FFF2-40B4-BE49-F238E27FC236}">
                  <a16:creationId xmlns:a16="http://schemas.microsoft.com/office/drawing/2014/main" id="{A361BBB5-F344-4D04-9E9F-DF3200A99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7" y="2886"/>
              <a:ext cx="151" cy="444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Line 1193">
              <a:extLst>
                <a:ext uri="{FF2B5EF4-FFF2-40B4-BE49-F238E27FC236}">
                  <a16:creationId xmlns:a16="http://schemas.microsoft.com/office/drawing/2014/main" id="{EEBC20A1-57C4-48D2-B0CC-B5B9A526D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5" y="3074"/>
              <a:ext cx="253" cy="270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133" name="Picture 1194" descr="1-324">
              <a:extLst>
                <a:ext uri="{FF2B5EF4-FFF2-40B4-BE49-F238E27FC236}">
                  <a16:creationId xmlns:a16="http://schemas.microsoft.com/office/drawing/2014/main" id="{EBAD4440-7AFF-4461-9D10-B0BBC4EAEA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2685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4" name="Line 1195">
              <a:extLst>
                <a:ext uri="{FF2B5EF4-FFF2-40B4-BE49-F238E27FC236}">
                  <a16:creationId xmlns:a16="http://schemas.microsoft.com/office/drawing/2014/main" id="{6AD130FC-F5DC-4936-BE2C-5636CAA45B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811"/>
              <a:ext cx="187" cy="57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135" name="Picture 1196" descr="1-324">
              <a:extLst>
                <a:ext uri="{FF2B5EF4-FFF2-40B4-BE49-F238E27FC236}">
                  <a16:creationId xmlns:a16="http://schemas.microsoft.com/office/drawing/2014/main" id="{4FC565C0-85E7-46BB-B9C5-B223E293DE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2685"/>
              <a:ext cx="1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6" name="Line 1197">
              <a:extLst>
                <a:ext uri="{FF2B5EF4-FFF2-40B4-BE49-F238E27FC236}">
                  <a16:creationId xmlns:a16="http://schemas.microsoft.com/office/drawing/2014/main" id="{48ABAA10-74C3-403E-8147-23E4BE140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6" y="2953"/>
              <a:ext cx="142" cy="430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37" name="Group 1198">
              <a:extLst>
                <a:ext uri="{FF2B5EF4-FFF2-40B4-BE49-F238E27FC236}">
                  <a16:creationId xmlns:a16="http://schemas.microsoft.com/office/drawing/2014/main" id="{830AC668-38C5-4D09-B496-3B4C1F375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811"/>
              <a:ext cx="204" cy="196"/>
              <a:chOff x="3782" y="2152"/>
              <a:chExt cx="681" cy="461"/>
            </a:xfrm>
          </p:grpSpPr>
          <p:sp>
            <p:nvSpPr>
              <p:cNvPr id="2250" name="Oval 1199">
                <a:extLst>
                  <a:ext uri="{FF2B5EF4-FFF2-40B4-BE49-F238E27FC236}">
                    <a16:creationId xmlns:a16="http://schemas.microsoft.com/office/drawing/2014/main" id="{4FFF7CED-D3F2-475D-9308-45A497A84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3796">
                <a:off x="3850" y="2152"/>
                <a:ext cx="537" cy="385"/>
              </a:xfrm>
              <a:prstGeom prst="ellipse">
                <a:avLst/>
              </a:prstGeom>
              <a:noFill/>
              <a:ln w="1143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51" name="Rectangle 1200">
                <a:extLst>
                  <a:ext uri="{FF2B5EF4-FFF2-40B4-BE49-F238E27FC236}">
                    <a16:creationId xmlns:a16="http://schemas.microsoft.com/office/drawing/2014/main" id="{9E1E89BD-E922-4373-8925-6BC14F7C5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9408">
                <a:off x="3782" y="2288"/>
                <a:ext cx="681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138" name="Line 1202">
              <a:extLst>
                <a:ext uri="{FF2B5EF4-FFF2-40B4-BE49-F238E27FC236}">
                  <a16:creationId xmlns:a16="http://schemas.microsoft.com/office/drawing/2014/main" id="{F10F5E11-6372-4982-8CAC-52B8A04BB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2869"/>
              <a:ext cx="161" cy="512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Line 1203">
              <a:extLst>
                <a:ext uri="{FF2B5EF4-FFF2-40B4-BE49-F238E27FC236}">
                  <a16:creationId xmlns:a16="http://schemas.microsoft.com/office/drawing/2014/main" id="{8C61A244-44C8-41FD-9C31-68D959B82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2" y="2848"/>
              <a:ext cx="171" cy="12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40" name="Group 1204">
              <a:extLst>
                <a:ext uri="{FF2B5EF4-FFF2-40B4-BE49-F238E27FC236}">
                  <a16:creationId xmlns:a16="http://schemas.microsoft.com/office/drawing/2014/main" id="{FACB2D88-0E63-4AD0-B078-67C4BA9FA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8" y="2910"/>
              <a:ext cx="118" cy="96"/>
              <a:chOff x="567" y="1026"/>
              <a:chExt cx="181" cy="136"/>
            </a:xfrm>
          </p:grpSpPr>
          <p:sp>
            <p:nvSpPr>
              <p:cNvPr id="2248" name="Line 1205">
                <a:extLst>
                  <a:ext uri="{FF2B5EF4-FFF2-40B4-BE49-F238E27FC236}">
                    <a16:creationId xmlns:a16="http://schemas.microsoft.com/office/drawing/2014/main" id="{950A7732-F295-4765-A5C1-5BF117CDD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9" name="Line 1206">
                <a:extLst>
                  <a:ext uri="{FF2B5EF4-FFF2-40B4-BE49-F238E27FC236}">
                    <a16:creationId xmlns:a16="http://schemas.microsoft.com/office/drawing/2014/main" id="{879B1507-B96C-49AD-8FB9-06E32A76E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41" name="Line 1207">
              <a:extLst>
                <a:ext uri="{FF2B5EF4-FFF2-40B4-BE49-F238E27FC236}">
                  <a16:creationId xmlns:a16="http://schemas.microsoft.com/office/drawing/2014/main" id="{5BEAC76D-8FD6-4B3A-8BE1-95DFC45C7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8" y="2829"/>
              <a:ext cx="172" cy="124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42" name="Group 1208">
              <a:extLst>
                <a:ext uri="{FF2B5EF4-FFF2-40B4-BE49-F238E27FC236}">
                  <a16:creationId xmlns:a16="http://schemas.microsoft.com/office/drawing/2014/main" id="{9AAC8B5B-F0EC-4D42-82E6-DC0A2FE63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2892"/>
              <a:ext cx="118" cy="97"/>
              <a:chOff x="567" y="1026"/>
              <a:chExt cx="181" cy="136"/>
            </a:xfrm>
          </p:grpSpPr>
          <p:sp>
            <p:nvSpPr>
              <p:cNvPr id="2246" name="Line 1209">
                <a:extLst>
                  <a:ext uri="{FF2B5EF4-FFF2-40B4-BE49-F238E27FC236}">
                    <a16:creationId xmlns:a16="http://schemas.microsoft.com/office/drawing/2014/main" id="{019E31D2-D9BA-41A2-A2A4-33D198D2F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7" name="Line 1210">
                <a:extLst>
                  <a:ext uri="{FF2B5EF4-FFF2-40B4-BE49-F238E27FC236}">
                    <a16:creationId xmlns:a16="http://schemas.microsoft.com/office/drawing/2014/main" id="{85FD1F6C-6F62-4E84-A7E6-D8F9E221B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43" name="AutoShape 1211">
              <a:extLst>
                <a:ext uri="{FF2B5EF4-FFF2-40B4-BE49-F238E27FC236}">
                  <a16:creationId xmlns:a16="http://schemas.microsoft.com/office/drawing/2014/main" id="{89D3DC9B-F0C6-449D-9927-E3F52A1A8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770"/>
              <a:ext cx="51" cy="5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44" name="Group 1213">
              <a:extLst>
                <a:ext uri="{FF2B5EF4-FFF2-40B4-BE49-F238E27FC236}">
                  <a16:creationId xmlns:a16="http://schemas.microsoft.com/office/drawing/2014/main" id="{FBC8EC59-EF57-4F16-93D2-A9FD67B63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2785"/>
              <a:ext cx="360" cy="225"/>
              <a:chOff x="3168" y="240"/>
              <a:chExt cx="862" cy="545"/>
            </a:xfrm>
          </p:grpSpPr>
          <p:sp>
            <p:nvSpPr>
              <p:cNvPr id="2244" name="Oval 1214">
                <a:extLst>
                  <a:ext uri="{FF2B5EF4-FFF2-40B4-BE49-F238E27FC236}">
                    <a16:creationId xmlns:a16="http://schemas.microsoft.com/office/drawing/2014/main" id="{7115A26F-B07F-450A-B15C-3E51A456C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40"/>
                <a:ext cx="680" cy="499"/>
              </a:xfrm>
              <a:prstGeom prst="ellipse">
                <a:avLst/>
              </a:prstGeom>
              <a:noFill/>
              <a:ln w="114300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45" name="Rectangle 1215">
                <a:extLst>
                  <a:ext uri="{FF2B5EF4-FFF2-40B4-BE49-F238E27FC236}">
                    <a16:creationId xmlns:a16="http://schemas.microsoft.com/office/drawing/2014/main" id="{9CF305AF-C8B4-4DA8-BF25-A9AB485EC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93204">
                <a:off x="3168" y="422"/>
                <a:ext cx="862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145" name="Rectangle 1216">
              <a:extLst>
                <a:ext uri="{FF2B5EF4-FFF2-40B4-BE49-F238E27FC236}">
                  <a16:creationId xmlns:a16="http://schemas.microsoft.com/office/drawing/2014/main" id="{2A6422E3-CA91-4BFC-ADE4-5F03601097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4392" y="2880"/>
              <a:ext cx="360" cy="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46" name="Group 1217">
              <a:extLst>
                <a:ext uri="{FF2B5EF4-FFF2-40B4-BE49-F238E27FC236}">
                  <a16:creationId xmlns:a16="http://schemas.microsoft.com/office/drawing/2014/main" id="{E1052BEB-CCF0-4105-A33A-8B183BB30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3036"/>
              <a:ext cx="341" cy="300"/>
              <a:chOff x="3134" y="724"/>
              <a:chExt cx="948" cy="612"/>
            </a:xfrm>
          </p:grpSpPr>
          <p:sp>
            <p:nvSpPr>
              <p:cNvPr id="2242" name="Oval 1218">
                <a:extLst>
                  <a:ext uri="{FF2B5EF4-FFF2-40B4-BE49-F238E27FC236}">
                    <a16:creationId xmlns:a16="http://schemas.microsoft.com/office/drawing/2014/main" id="{287872E2-2E8D-46DB-9737-5CEAB5313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25787">
                <a:off x="3178" y="794"/>
                <a:ext cx="753" cy="542"/>
              </a:xfrm>
              <a:prstGeom prst="ellipse">
                <a:avLst/>
              </a:prstGeom>
              <a:noFill/>
              <a:ln w="1270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43" name="Rectangle 1219">
                <a:extLst>
                  <a:ext uri="{FF2B5EF4-FFF2-40B4-BE49-F238E27FC236}">
                    <a16:creationId xmlns:a16="http://schemas.microsoft.com/office/drawing/2014/main" id="{773F2D88-C882-4A74-B63B-5563B6FD8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5650">
                <a:off x="3134" y="724"/>
                <a:ext cx="948" cy="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147" name="Line 1220">
              <a:extLst>
                <a:ext uri="{FF2B5EF4-FFF2-40B4-BE49-F238E27FC236}">
                  <a16:creationId xmlns:a16="http://schemas.microsoft.com/office/drawing/2014/main" id="{DF0EA772-0C8E-4964-A8E3-CB9B7C314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" y="2841"/>
              <a:ext cx="154" cy="375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Line 1221">
              <a:extLst>
                <a:ext uri="{FF2B5EF4-FFF2-40B4-BE49-F238E27FC236}">
                  <a16:creationId xmlns:a16="http://schemas.microsoft.com/office/drawing/2014/main" id="{8EF886FF-1DE2-451C-9367-6B005C481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" y="2880"/>
              <a:ext cx="161" cy="392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AutoShape 1222">
              <a:extLst>
                <a:ext uri="{FF2B5EF4-FFF2-40B4-BE49-F238E27FC236}">
                  <a16:creationId xmlns:a16="http://schemas.microsoft.com/office/drawing/2014/main" id="{BEAF6BF8-A551-475D-805E-0A7853F4D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77"/>
              <a:ext cx="57" cy="57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50" name="Group 1223">
              <a:extLst>
                <a:ext uri="{FF2B5EF4-FFF2-40B4-BE49-F238E27FC236}">
                  <a16:creationId xmlns:a16="http://schemas.microsoft.com/office/drawing/2014/main" id="{B25F8513-2CCC-4359-9A5F-3264F86C9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2785"/>
              <a:ext cx="1008" cy="601"/>
              <a:chOff x="3120" y="2160"/>
              <a:chExt cx="2512" cy="1357"/>
            </a:xfrm>
          </p:grpSpPr>
          <p:sp>
            <p:nvSpPr>
              <p:cNvPr id="2220" name="Line 1224">
                <a:extLst>
                  <a:ext uri="{FF2B5EF4-FFF2-40B4-BE49-F238E27FC236}">
                    <a16:creationId xmlns:a16="http://schemas.microsoft.com/office/drawing/2014/main" id="{4E2FEA9A-7670-4AEE-8FD9-74FCF3A7D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160"/>
                <a:ext cx="144" cy="384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1" name="Oval 1225">
                <a:extLst>
                  <a:ext uri="{FF2B5EF4-FFF2-40B4-BE49-F238E27FC236}">
                    <a16:creationId xmlns:a16="http://schemas.microsoft.com/office/drawing/2014/main" id="{F5090A45-2B30-4FAA-ADB4-6D0CCA30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7574">
                <a:off x="4221" y="2920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22" name="Rectangle 1226">
                <a:extLst>
                  <a:ext uri="{FF2B5EF4-FFF2-40B4-BE49-F238E27FC236}">
                    <a16:creationId xmlns:a16="http://schemas.microsoft.com/office/drawing/2014/main" id="{358CAAEB-522E-4370-A57B-530765417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19435" flipV="1">
                <a:off x="4092" y="2876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2223" name="Group 1227">
                <a:extLst>
                  <a:ext uri="{FF2B5EF4-FFF2-40B4-BE49-F238E27FC236}">
                    <a16:creationId xmlns:a16="http://schemas.microsoft.com/office/drawing/2014/main" id="{25093639-5F44-4BC5-999B-3842418F2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688"/>
                <a:ext cx="907" cy="818"/>
                <a:chOff x="3063" y="2894"/>
                <a:chExt cx="726" cy="626"/>
              </a:xfrm>
            </p:grpSpPr>
            <p:sp>
              <p:nvSpPr>
                <p:cNvPr id="2240" name="Oval 1228">
                  <a:extLst>
                    <a:ext uri="{FF2B5EF4-FFF2-40B4-BE49-F238E27FC236}">
                      <a16:creationId xmlns:a16="http://schemas.microsoft.com/office/drawing/2014/main" id="{BFA0791D-A789-4B47-B6CD-487379C0E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37574">
                  <a:off x="3198" y="2931"/>
                  <a:ext cx="366" cy="589"/>
                </a:xfrm>
                <a:prstGeom prst="ellipse">
                  <a:avLst/>
                </a:prstGeom>
                <a:noFill/>
                <a:ln w="11430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241" name="Rectangle 1229">
                  <a:extLst>
                    <a:ext uri="{FF2B5EF4-FFF2-40B4-BE49-F238E27FC236}">
                      <a16:creationId xmlns:a16="http://schemas.microsoft.com/office/drawing/2014/main" id="{D7523930-44C1-42D2-8D20-43E6C97D5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019435" flipV="1">
                  <a:off x="3063" y="2894"/>
                  <a:ext cx="726" cy="4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2224" name="Rectangle 1230">
                <a:extLst>
                  <a:ext uri="{FF2B5EF4-FFF2-40B4-BE49-F238E27FC236}">
                    <a16:creationId xmlns:a16="http://schemas.microsoft.com/office/drawing/2014/main" id="{C589FBB3-E0AA-4F2A-A57A-5DFFF93C4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71967">
                <a:off x="3123" y="2915"/>
                <a:ext cx="726" cy="3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2225" name="Group 1231">
                <a:extLst>
                  <a:ext uri="{FF2B5EF4-FFF2-40B4-BE49-F238E27FC236}">
                    <a16:creationId xmlns:a16="http://schemas.microsoft.com/office/drawing/2014/main" id="{2A3F4AD0-03D2-439D-87E5-7AD484C56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3024"/>
                <a:ext cx="317" cy="227"/>
                <a:chOff x="567" y="1026"/>
                <a:chExt cx="181" cy="136"/>
              </a:xfrm>
            </p:grpSpPr>
            <p:sp>
              <p:nvSpPr>
                <p:cNvPr id="2238" name="Line 1232">
                  <a:extLst>
                    <a:ext uri="{FF2B5EF4-FFF2-40B4-BE49-F238E27FC236}">
                      <a16:creationId xmlns:a16="http://schemas.microsoft.com/office/drawing/2014/main" id="{23E06CF3-4A9D-4850-AF75-FBD811431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9" name="Line 1233">
                  <a:extLst>
                    <a:ext uri="{FF2B5EF4-FFF2-40B4-BE49-F238E27FC236}">
                      <a16:creationId xmlns:a16="http://schemas.microsoft.com/office/drawing/2014/main" id="{D0AFE1AC-D90E-4170-9014-50DFFA9BAB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26" name="AutoShape 1234">
                <a:extLst>
                  <a:ext uri="{FF2B5EF4-FFF2-40B4-BE49-F238E27FC236}">
                    <a16:creationId xmlns:a16="http://schemas.microsoft.com/office/drawing/2014/main" id="{2DE6F967-AA13-477B-AF75-D17324E26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072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27" name="Line 1235">
                <a:extLst>
                  <a:ext uri="{FF2B5EF4-FFF2-40B4-BE49-F238E27FC236}">
                    <a16:creationId xmlns:a16="http://schemas.microsoft.com/office/drawing/2014/main" id="{17927E78-5EA0-4956-9A72-86D9F6830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6" y="2160"/>
                <a:ext cx="480" cy="1168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8" name="Line 1236">
                <a:extLst>
                  <a:ext uri="{FF2B5EF4-FFF2-40B4-BE49-F238E27FC236}">
                    <a16:creationId xmlns:a16="http://schemas.microsoft.com/office/drawing/2014/main" id="{F511368D-56ED-441A-9F9B-AB2785457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496"/>
                <a:ext cx="800" cy="864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29" name="Group 1237">
                <a:extLst>
                  <a:ext uri="{FF2B5EF4-FFF2-40B4-BE49-F238E27FC236}">
                    <a16:creationId xmlns:a16="http://schemas.microsoft.com/office/drawing/2014/main" id="{E48B9236-8FB2-4E9B-8BBA-57DFBE301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2400"/>
                <a:ext cx="181" cy="136"/>
                <a:chOff x="567" y="1026"/>
                <a:chExt cx="181" cy="136"/>
              </a:xfrm>
            </p:grpSpPr>
            <p:sp>
              <p:nvSpPr>
                <p:cNvPr id="2236" name="Line 1238">
                  <a:extLst>
                    <a:ext uri="{FF2B5EF4-FFF2-40B4-BE49-F238E27FC236}">
                      <a16:creationId xmlns:a16="http://schemas.microsoft.com/office/drawing/2014/main" id="{A5C5F03E-24AC-491D-A2BF-890DE32A4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7" name="Line 1239">
                  <a:extLst>
                    <a:ext uri="{FF2B5EF4-FFF2-40B4-BE49-F238E27FC236}">
                      <a16:creationId xmlns:a16="http://schemas.microsoft.com/office/drawing/2014/main" id="{2F8BDFAB-975C-472F-8066-87A3CFD1A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30" name="Line 1240">
                <a:extLst>
                  <a:ext uri="{FF2B5EF4-FFF2-40B4-BE49-F238E27FC236}">
                    <a16:creationId xmlns:a16="http://schemas.microsoft.com/office/drawing/2014/main" id="{3343C123-299A-40B4-AA28-B300C23FC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2" y="2160"/>
                <a:ext cx="240" cy="576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1" name="Oval 1241">
                <a:extLst>
                  <a:ext uri="{FF2B5EF4-FFF2-40B4-BE49-F238E27FC236}">
                    <a16:creationId xmlns:a16="http://schemas.microsoft.com/office/drawing/2014/main" id="{FB7AB83D-DF84-43A5-A039-5BBAA3E77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7574">
                <a:off x="4848" y="2928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32" name="Rectangle 1242">
                <a:extLst>
                  <a:ext uri="{FF2B5EF4-FFF2-40B4-BE49-F238E27FC236}">
                    <a16:creationId xmlns:a16="http://schemas.microsoft.com/office/drawing/2014/main" id="{3E9DF26B-EE22-4795-A4EC-8667895EA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19435" flipV="1">
                <a:off x="4716" y="2876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33" name="Line 1243">
                <a:extLst>
                  <a:ext uri="{FF2B5EF4-FFF2-40B4-BE49-F238E27FC236}">
                    <a16:creationId xmlns:a16="http://schemas.microsoft.com/office/drawing/2014/main" id="{B2C638AB-C7B8-48CF-95FF-0DFDF0070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8" y="2784"/>
                <a:ext cx="544" cy="635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4" name="Line 1244">
                <a:extLst>
                  <a:ext uri="{FF2B5EF4-FFF2-40B4-BE49-F238E27FC236}">
                    <a16:creationId xmlns:a16="http://schemas.microsoft.com/office/drawing/2014/main" id="{B29F6994-C809-4464-8EA1-8A7BB26E3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0" y="2160"/>
                <a:ext cx="480" cy="1168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5" name="Line 1245">
                <a:extLst>
                  <a:ext uri="{FF2B5EF4-FFF2-40B4-BE49-F238E27FC236}">
                    <a16:creationId xmlns:a16="http://schemas.microsoft.com/office/drawing/2014/main" id="{D0060FA0-BE5E-4C70-9110-FFEB639CA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4" y="2736"/>
                <a:ext cx="544" cy="683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1" name="Group 1319">
              <a:extLst>
                <a:ext uri="{FF2B5EF4-FFF2-40B4-BE49-F238E27FC236}">
                  <a16:creationId xmlns:a16="http://schemas.microsoft.com/office/drawing/2014/main" id="{8DC426D1-5C75-4049-B4A7-896BC5FAB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785"/>
              <a:ext cx="982" cy="584"/>
              <a:chOff x="816" y="2927"/>
              <a:chExt cx="982" cy="560"/>
            </a:xfrm>
          </p:grpSpPr>
          <p:grpSp>
            <p:nvGrpSpPr>
              <p:cNvPr id="2196" name="Group 1158">
                <a:extLst>
                  <a:ext uri="{FF2B5EF4-FFF2-40B4-BE49-F238E27FC236}">
                    <a16:creationId xmlns:a16="http://schemas.microsoft.com/office/drawing/2014/main" id="{C6B5D782-891A-4C0A-A22E-77FC981A2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" y="2928"/>
                <a:ext cx="347" cy="211"/>
                <a:chOff x="3168" y="240"/>
                <a:chExt cx="862" cy="545"/>
              </a:xfrm>
            </p:grpSpPr>
            <p:sp>
              <p:nvSpPr>
                <p:cNvPr id="2218" name="Oval 1159">
                  <a:extLst>
                    <a:ext uri="{FF2B5EF4-FFF2-40B4-BE49-F238E27FC236}">
                      <a16:creationId xmlns:a16="http://schemas.microsoft.com/office/drawing/2014/main" id="{29947E20-8F51-441F-AE65-2B109C1C3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40"/>
                  <a:ext cx="680" cy="499"/>
                </a:xfrm>
                <a:prstGeom prst="ellipse">
                  <a:avLst/>
                </a:prstGeom>
                <a:noFill/>
                <a:ln w="114300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219" name="Rectangle 1160">
                  <a:extLst>
                    <a:ext uri="{FF2B5EF4-FFF2-40B4-BE49-F238E27FC236}">
                      <a16:creationId xmlns:a16="http://schemas.microsoft.com/office/drawing/2014/main" id="{44153D48-2122-4C11-A6C5-66EA7A8A9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93204">
                  <a:off x="3168" y="422"/>
                  <a:ext cx="862" cy="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2197" name="Oval 1161">
                <a:extLst>
                  <a:ext uri="{FF2B5EF4-FFF2-40B4-BE49-F238E27FC236}">
                    <a16:creationId xmlns:a16="http://schemas.microsoft.com/office/drawing/2014/main" id="{C73F0A1E-3378-49A7-AE7E-3D3AE57CF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7574">
                <a:off x="867" y="3251"/>
                <a:ext cx="201" cy="228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98" name="Rectangle 1162">
                <a:extLst>
                  <a:ext uri="{FF2B5EF4-FFF2-40B4-BE49-F238E27FC236}">
                    <a16:creationId xmlns:a16="http://schemas.microsoft.com/office/drawing/2014/main" id="{755123E9-A537-473D-BEED-8F875868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19435" flipV="1">
                <a:off x="816" y="3219"/>
                <a:ext cx="336" cy="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99" name="Rectangle 1163">
                <a:extLst>
                  <a:ext uri="{FF2B5EF4-FFF2-40B4-BE49-F238E27FC236}">
                    <a16:creationId xmlns:a16="http://schemas.microsoft.com/office/drawing/2014/main" id="{0046F624-D1F8-4911-AF22-854155D61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93204">
                <a:off x="980" y="3016"/>
                <a:ext cx="347" cy="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2200" name="Group 1164">
                <a:extLst>
                  <a:ext uri="{FF2B5EF4-FFF2-40B4-BE49-F238E27FC236}">
                    <a16:creationId xmlns:a16="http://schemas.microsoft.com/office/drawing/2014/main" id="{BD2AF627-96D5-4AF0-8EF8-692D5E3BA7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4" y="2998"/>
                <a:ext cx="110" cy="88"/>
                <a:chOff x="567" y="1026"/>
                <a:chExt cx="181" cy="136"/>
              </a:xfrm>
            </p:grpSpPr>
            <p:sp>
              <p:nvSpPr>
                <p:cNvPr id="2216" name="Line 1165">
                  <a:extLst>
                    <a:ext uri="{FF2B5EF4-FFF2-40B4-BE49-F238E27FC236}">
                      <a16:creationId xmlns:a16="http://schemas.microsoft.com/office/drawing/2014/main" id="{B8271E86-97B5-4E7A-BDB9-B7D88C13E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7" name="Line 1166">
                  <a:extLst>
                    <a:ext uri="{FF2B5EF4-FFF2-40B4-BE49-F238E27FC236}">
                      <a16:creationId xmlns:a16="http://schemas.microsoft.com/office/drawing/2014/main" id="{DBE6C289-9731-40FF-B8A6-E430CDF48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01" name="AutoShape 1167">
                <a:extLst>
                  <a:ext uri="{FF2B5EF4-FFF2-40B4-BE49-F238E27FC236}">
                    <a16:creationId xmlns:a16="http://schemas.microsoft.com/office/drawing/2014/main" id="{6CB016D8-417F-40F2-8605-9AE30CFF6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" y="3017"/>
                <a:ext cx="55" cy="52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02" name="Line 1168">
                <a:extLst>
                  <a:ext uri="{FF2B5EF4-FFF2-40B4-BE49-F238E27FC236}">
                    <a16:creationId xmlns:a16="http://schemas.microsoft.com/office/drawing/2014/main" id="{CCF248AA-5DD0-4CD6-AD71-67BE2B445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2976"/>
                <a:ext cx="144" cy="380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03" name="Group 1264">
                <a:extLst>
                  <a:ext uri="{FF2B5EF4-FFF2-40B4-BE49-F238E27FC236}">
                    <a16:creationId xmlns:a16="http://schemas.microsoft.com/office/drawing/2014/main" id="{C8258A9D-13F5-4DD9-9B19-32B34D22D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927"/>
                <a:ext cx="292" cy="178"/>
                <a:chOff x="3168" y="240"/>
                <a:chExt cx="862" cy="545"/>
              </a:xfrm>
            </p:grpSpPr>
            <p:sp>
              <p:nvSpPr>
                <p:cNvPr id="2214" name="Oval 1265">
                  <a:extLst>
                    <a:ext uri="{FF2B5EF4-FFF2-40B4-BE49-F238E27FC236}">
                      <a16:creationId xmlns:a16="http://schemas.microsoft.com/office/drawing/2014/main" id="{B4FE3A83-F691-45EA-92DE-83A391732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40"/>
                  <a:ext cx="680" cy="499"/>
                </a:xfrm>
                <a:prstGeom prst="ellipse">
                  <a:avLst/>
                </a:prstGeom>
                <a:noFill/>
                <a:ln w="114300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215" name="Rectangle 1266">
                  <a:extLst>
                    <a:ext uri="{FF2B5EF4-FFF2-40B4-BE49-F238E27FC236}">
                      <a16:creationId xmlns:a16="http://schemas.microsoft.com/office/drawing/2014/main" id="{D8EBF8A3-5B3A-4036-8AB3-EB9EBBA55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93204">
                  <a:off x="3168" y="422"/>
                  <a:ext cx="862" cy="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2204" name="Oval 1267">
                <a:extLst>
                  <a:ext uri="{FF2B5EF4-FFF2-40B4-BE49-F238E27FC236}">
                    <a16:creationId xmlns:a16="http://schemas.microsoft.com/office/drawing/2014/main" id="{ED3BB74B-DA8C-47B2-B191-8838BCE52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7574">
                <a:off x="1348" y="3237"/>
                <a:ext cx="190" cy="250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05" name="Rectangle 1268">
                <a:extLst>
                  <a:ext uri="{FF2B5EF4-FFF2-40B4-BE49-F238E27FC236}">
                    <a16:creationId xmlns:a16="http://schemas.microsoft.com/office/drawing/2014/main" id="{EAEAA677-7C82-4528-BFF3-E10044FD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93204">
                <a:off x="1497" y="3023"/>
                <a:ext cx="298" cy="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06" name="Oval 1269">
                <a:extLst>
                  <a:ext uri="{FF2B5EF4-FFF2-40B4-BE49-F238E27FC236}">
                    <a16:creationId xmlns:a16="http://schemas.microsoft.com/office/drawing/2014/main" id="{A42475A7-A474-4CBE-A43B-E753C6629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3168"/>
                <a:ext cx="298" cy="2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07" name="Line 1270">
                <a:extLst>
                  <a:ext uri="{FF2B5EF4-FFF2-40B4-BE49-F238E27FC236}">
                    <a16:creationId xmlns:a16="http://schemas.microsoft.com/office/drawing/2014/main" id="{83E3C09C-5125-426A-956F-8D2FEB4F4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4" y="3206"/>
                <a:ext cx="314" cy="264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8" name="Line 1271">
                <a:extLst>
                  <a:ext uri="{FF2B5EF4-FFF2-40B4-BE49-F238E27FC236}">
                    <a16:creationId xmlns:a16="http://schemas.microsoft.com/office/drawing/2014/main" id="{AD26A2DD-64EA-41A7-A888-38A9490E3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3072"/>
                <a:ext cx="573" cy="343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9" name="Line 1272">
                <a:extLst>
                  <a:ext uri="{FF2B5EF4-FFF2-40B4-BE49-F238E27FC236}">
                    <a16:creationId xmlns:a16="http://schemas.microsoft.com/office/drawing/2014/main" id="{D9F1C967-40B9-4B20-93EB-712D99033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2" y="2983"/>
                <a:ext cx="33" cy="102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0" name="Line 1273">
                <a:extLst>
                  <a:ext uri="{FF2B5EF4-FFF2-40B4-BE49-F238E27FC236}">
                    <a16:creationId xmlns:a16="http://schemas.microsoft.com/office/drawing/2014/main" id="{464F969F-D917-4EE1-950A-0019CBC5C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4" y="2976"/>
                <a:ext cx="174" cy="454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11" name="Group 1274">
                <a:extLst>
                  <a:ext uri="{FF2B5EF4-FFF2-40B4-BE49-F238E27FC236}">
                    <a16:creationId xmlns:a16="http://schemas.microsoft.com/office/drawing/2014/main" id="{6BD23223-1DE5-4F0C-B725-73552498C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3024"/>
                <a:ext cx="94" cy="96"/>
                <a:chOff x="567" y="1026"/>
                <a:chExt cx="181" cy="136"/>
              </a:xfrm>
            </p:grpSpPr>
            <p:sp>
              <p:nvSpPr>
                <p:cNvPr id="2212" name="Line 1275">
                  <a:extLst>
                    <a:ext uri="{FF2B5EF4-FFF2-40B4-BE49-F238E27FC236}">
                      <a16:creationId xmlns:a16="http://schemas.microsoft.com/office/drawing/2014/main" id="{9F5C3E5D-BD13-4D92-8817-5AF6A9D79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3" name="Line 1276">
                  <a:extLst>
                    <a:ext uri="{FF2B5EF4-FFF2-40B4-BE49-F238E27FC236}">
                      <a16:creationId xmlns:a16="http://schemas.microsoft.com/office/drawing/2014/main" id="{DE087193-1D4D-401E-B5BE-96DAFF2D9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2" name="AutoShape 1281">
              <a:extLst>
                <a:ext uri="{FF2B5EF4-FFF2-40B4-BE49-F238E27FC236}">
                  <a16:creationId xmlns:a16="http://schemas.microsoft.com/office/drawing/2014/main" id="{19354084-9873-47E2-BC71-BEFE78E3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879"/>
              <a:ext cx="55" cy="54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53" name="Group 1282">
              <a:extLst>
                <a:ext uri="{FF2B5EF4-FFF2-40B4-BE49-F238E27FC236}">
                  <a16:creationId xmlns:a16="http://schemas.microsoft.com/office/drawing/2014/main" id="{E4426101-FA88-4287-B828-0269A291B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3" y="2785"/>
              <a:ext cx="292" cy="186"/>
              <a:chOff x="3168" y="240"/>
              <a:chExt cx="862" cy="545"/>
            </a:xfrm>
          </p:grpSpPr>
          <p:sp>
            <p:nvSpPr>
              <p:cNvPr id="2194" name="Oval 1283">
                <a:extLst>
                  <a:ext uri="{FF2B5EF4-FFF2-40B4-BE49-F238E27FC236}">
                    <a16:creationId xmlns:a16="http://schemas.microsoft.com/office/drawing/2014/main" id="{DF808D5E-6ECB-4ACA-BA3E-D075ECB7C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40"/>
                <a:ext cx="680" cy="499"/>
              </a:xfrm>
              <a:prstGeom prst="ellipse">
                <a:avLst/>
              </a:prstGeom>
              <a:noFill/>
              <a:ln w="114300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95" name="Rectangle 1284">
                <a:extLst>
                  <a:ext uri="{FF2B5EF4-FFF2-40B4-BE49-F238E27FC236}">
                    <a16:creationId xmlns:a16="http://schemas.microsoft.com/office/drawing/2014/main" id="{0712727A-54CA-412D-894A-6929ABC92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93204">
                <a:off x="3168" y="422"/>
                <a:ext cx="862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154" name="Oval 1285">
              <a:extLst>
                <a:ext uri="{FF2B5EF4-FFF2-40B4-BE49-F238E27FC236}">
                  <a16:creationId xmlns:a16="http://schemas.microsoft.com/office/drawing/2014/main" id="{7B813FBB-BE44-4B05-B2B0-B204F7878C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2971" y="3109"/>
              <a:ext cx="190" cy="260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5" name="Rectangle 1286">
              <a:extLst>
                <a:ext uri="{FF2B5EF4-FFF2-40B4-BE49-F238E27FC236}">
                  <a16:creationId xmlns:a16="http://schemas.microsoft.com/office/drawing/2014/main" id="{B79ABD69-5683-4725-A91A-8A3B97DDFF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20" y="2885"/>
              <a:ext cx="298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6" name="Oval 1287">
              <a:extLst>
                <a:ext uri="{FF2B5EF4-FFF2-40B4-BE49-F238E27FC236}">
                  <a16:creationId xmlns:a16="http://schemas.microsoft.com/office/drawing/2014/main" id="{878173F5-7058-4559-A207-3A9AB5FE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3036"/>
              <a:ext cx="298" cy="2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7" name="Line 1288">
              <a:extLst>
                <a:ext uri="{FF2B5EF4-FFF2-40B4-BE49-F238E27FC236}">
                  <a16:creationId xmlns:a16="http://schemas.microsoft.com/office/drawing/2014/main" id="{8CD4FE96-A7A9-41FC-8104-9E97224EE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7" y="3036"/>
              <a:ext cx="397" cy="315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Line 1289">
              <a:extLst>
                <a:ext uri="{FF2B5EF4-FFF2-40B4-BE49-F238E27FC236}">
                  <a16:creationId xmlns:a16="http://schemas.microsoft.com/office/drawing/2014/main" id="{26F52FED-1B60-4E40-AE85-DBB3E43B6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2843"/>
              <a:ext cx="33" cy="107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Line 1177">
              <a:extLst>
                <a:ext uri="{FF2B5EF4-FFF2-40B4-BE49-F238E27FC236}">
                  <a16:creationId xmlns:a16="http://schemas.microsoft.com/office/drawing/2014/main" id="{4760BC8B-C52A-4047-99A8-221D13BE0B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4" y="2935"/>
              <a:ext cx="468" cy="401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Line 1290">
              <a:extLst>
                <a:ext uri="{FF2B5EF4-FFF2-40B4-BE49-F238E27FC236}">
                  <a16:creationId xmlns:a16="http://schemas.microsoft.com/office/drawing/2014/main" id="{9AC42BE2-47BA-41D0-AE06-5DB3126C5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7" y="2836"/>
              <a:ext cx="174" cy="473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61" name="Group 1291">
              <a:extLst>
                <a:ext uri="{FF2B5EF4-FFF2-40B4-BE49-F238E27FC236}">
                  <a16:creationId xmlns:a16="http://schemas.microsoft.com/office/drawing/2014/main" id="{FCEA6D01-833F-4319-9211-B82B15D6E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85"/>
              <a:ext cx="94" cy="100"/>
              <a:chOff x="567" y="1026"/>
              <a:chExt cx="181" cy="136"/>
            </a:xfrm>
          </p:grpSpPr>
          <p:sp>
            <p:nvSpPr>
              <p:cNvPr id="2192" name="Line 1292">
                <a:extLst>
                  <a:ext uri="{FF2B5EF4-FFF2-40B4-BE49-F238E27FC236}">
                    <a16:creationId xmlns:a16="http://schemas.microsoft.com/office/drawing/2014/main" id="{970D95EE-5399-4CE2-BF8A-EB303BA91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3" name="Line 1293">
                <a:extLst>
                  <a:ext uri="{FF2B5EF4-FFF2-40B4-BE49-F238E27FC236}">
                    <a16:creationId xmlns:a16="http://schemas.microsoft.com/office/drawing/2014/main" id="{97B7E85A-EFF6-473A-8D56-927B2B7C8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62" name="Freeform 1297">
              <a:extLst>
                <a:ext uri="{FF2B5EF4-FFF2-40B4-BE49-F238E27FC236}">
                  <a16:creationId xmlns:a16="http://schemas.microsoft.com/office/drawing/2014/main" id="{42AC54B0-2CDC-47C0-B8E8-80209425E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185"/>
              <a:ext cx="288" cy="167"/>
            </a:xfrm>
            <a:custGeom>
              <a:avLst/>
              <a:gdLst>
                <a:gd name="T0" fmla="*/ 0 w 288"/>
                <a:gd name="T1" fmla="*/ 96 h 112"/>
                <a:gd name="T2" fmla="*/ 144 w 288"/>
                <a:gd name="T3" fmla="*/ 96 h 112"/>
                <a:gd name="T4" fmla="*/ 288 w 288"/>
                <a:gd name="T5" fmla="*/ 0 h 112"/>
                <a:gd name="T6" fmla="*/ 0 60000 65536"/>
                <a:gd name="T7" fmla="*/ 0 60000 65536"/>
                <a:gd name="T8" fmla="*/ 0 60000 65536"/>
                <a:gd name="T9" fmla="*/ 0 w 288"/>
                <a:gd name="T10" fmla="*/ 0 h 112"/>
                <a:gd name="T11" fmla="*/ 288 w 288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12">
                  <a:moveTo>
                    <a:pt x="0" y="96"/>
                  </a:moveTo>
                  <a:cubicBezTo>
                    <a:pt x="48" y="104"/>
                    <a:pt x="96" y="112"/>
                    <a:pt x="144" y="96"/>
                  </a:cubicBezTo>
                  <a:cubicBezTo>
                    <a:pt x="192" y="80"/>
                    <a:pt x="240" y="40"/>
                    <a:pt x="288" y="0"/>
                  </a:cubicBezTo>
                </a:path>
              </a:pathLst>
            </a:custGeom>
            <a:noFill/>
            <a:ln w="762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63" name="Group 1299">
              <a:extLst>
                <a:ext uri="{FF2B5EF4-FFF2-40B4-BE49-F238E27FC236}">
                  <a16:creationId xmlns:a16="http://schemas.microsoft.com/office/drawing/2014/main" id="{7F1EE751-5F2F-4424-BBF6-9EC1C204E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785"/>
              <a:ext cx="624" cy="601"/>
              <a:chOff x="8064" y="2928"/>
              <a:chExt cx="1728" cy="1394"/>
            </a:xfrm>
          </p:grpSpPr>
          <p:sp>
            <p:nvSpPr>
              <p:cNvPr id="2173" name="Line 1300">
                <a:extLst>
                  <a:ext uri="{FF2B5EF4-FFF2-40B4-BE49-F238E27FC236}">
                    <a16:creationId xmlns:a16="http://schemas.microsoft.com/office/drawing/2014/main" id="{213CD3D0-8D21-45EB-BFA3-DDAF2B9F2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2" y="3600"/>
                <a:ext cx="288" cy="720"/>
              </a:xfrm>
              <a:prstGeom prst="line">
                <a:avLst/>
              </a:prstGeom>
              <a:noFill/>
              <a:ln w="1270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4" name="Oval 1301">
                <a:extLst>
                  <a:ext uri="{FF2B5EF4-FFF2-40B4-BE49-F238E27FC236}">
                    <a16:creationId xmlns:a16="http://schemas.microsoft.com/office/drawing/2014/main" id="{70F3BC44-6E89-4247-AE57-9EBFB13B3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7574">
                <a:off x="8863" y="3733"/>
                <a:ext cx="366" cy="589"/>
              </a:xfrm>
              <a:prstGeom prst="ellipse">
                <a:avLst/>
              </a:prstGeom>
              <a:noFill/>
              <a:ln w="1143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75" name="Rectangle 1302">
                <a:extLst>
                  <a:ext uri="{FF2B5EF4-FFF2-40B4-BE49-F238E27FC236}">
                    <a16:creationId xmlns:a16="http://schemas.microsoft.com/office/drawing/2014/main" id="{71DECB58-CB36-42C7-9D57-8532E1065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19435" flipV="1">
                <a:off x="8764" y="3692"/>
                <a:ext cx="726" cy="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76" name="Line 1303">
                <a:extLst>
                  <a:ext uri="{FF2B5EF4-FFF2-40B4-BE49-F238E27FC236}">
                    <a16:creationId xmlns:a16="http://schemas.microsoft.com/office/drawing/2014/main" id="{3DB7951C-0DC8-4CC3-8D72-C7930210A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0" y="3648"/>
                <a:ext cx="672" cy="587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7" name="Line 1304">
                <a:extLst>
                  <a:ext uri="{FF2B5EF4-FFF2-40B4-BE49-F238E27FC236}">
                    <a16:creationId xmlns:a16="http://schemas.microsoft.com/office/drawing/2014/main" id="{CE3236D2-3FA5-4969-AC29-CE3BDC65B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0" y="3600"/>
                <a:ext cx="480" cy="0"/>
              </a:xfrm>
              <a:prstGeom prst="line">
                <a:avLst/>
              </a:prstGeom>
              <a:noFill/>
              <a:ln w="104775">
                <a:solidFill>
                  <a:srgbClr val="33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8" name="Freeform 1305">
                <a:extLst>
                  <a:ext uri="{FF2B5EF4-FFF2-40B4-BE49-F238E27FC236}">
                    <a16:creationId xmlns:a16="http://schemas.microsoft.com/office/drawing/2014/main" id="{01EE3B9B-1C23-412C-BE02-4A5B423DA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" y="3600"/>
                <a:ext cx="144" cy="240"/>
              </a:xfrm>
              <a:custGeom>
                <a:avLst/>
                <a:gdLst>
                  <a:gd name="T0" fmla="*/ 0 w 160"/>
                  <a:gd name="T1" fmla="*/ 0 h 192"/>
                  <a:gd name="T2" fmla="*/ 144 w 160"/>
                  <a:gd name="T3" fmla="*/ 48 h 192"/>
                  <a:gd name="T4" fmla="*/ 96 w 160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192"/>
                  <a:gd name="T11" fmla="*/ 160 w 160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192">
                    <a:moveTo>
                      <a:pt x="0" y="0"/>
                    </a:moveTo>
                    <a:cubicBezTo>
                      <a:pt x="64" y="8"/>
                      <a:pt x="128" y="16"/>
                      <a:pt x="144" y="48"/>
                    </a:cubicBezTo>
                    <a:cubicBezTo>
                      <a:pt x="160" y="80"/>
                      <a:pt x="104" y="168"/>
                      <a:pt x="96" y="192"/>
                    </a:cubicBezTo>
                  </a:path>
                </a:pathLst>
              </a:custGeom>
              <a:noFill/>
              <a:ln w="104775">
                <a:solidFill>
                  <a:srgbClr val="33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79" name="Line 1306">
                <a:extLst>
                  <a:ext uri="{FF2B5EF4-FFF2-40B4-BE49-F238E27FC236}">
                    <a16:creationId xmlns:a16="http://schemas.microsoft.com/office/drawing/2014/main" id="{17D463BA-BBF9-4D9E-A422-5DEA44F97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15" y="3792"/>
                <a:ext cx="161" cy="352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0" name="Line 1307">
                <a:extLst>
                  <a:ext uri="{FF2B5EF4-FFF2-40B4-BE49-F238E27FC236}">
                    <a16:creationId xmlns:a16="http://schemas.microsoft.com/office/drawing/2014/main" id="{F7DEB94D-2BE0-43BE-815C-312F27F99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64" y="2976"/>
                <a:ext cx="528" cy="1323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81" name="Group 1308">
                <a:extLst>
                  <a:ext uri="{FF2B5EF4-FFF2-40B4-BE49-F238E27FC236}">
                    <a16:creationId xmlns:a16="http://schemas.microsoft.com/office/drawing/2014/main" id="{B9002B9C-E383-4768-BC5F-120849924F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71" y="2976"/>
                <a:ext cx="454" cy="355"/>
                <a:chOff x="4544" y="384"/>
                <a:chExt cx="1008" cy="545"/>
              </a:xfrm>
            </p:grpSpPr>
            <p:sp>
              <p:nvSpPr>
                <p:cNvPr id="2190" name="Oval 1309">
                  <a:extLst>
                    <a:ext uri="{FF2B5EF4-FFF2-40B4-BE49-F238E27FC236}">
                      <a16:creationId xmlns:a16="http://schemas.microsoft.com/office/drawing/2014/main" id="{49EDAF76-1C31-4F33-BD53-63E064A26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384"/>
                  <a:ext cx="795" cy="499"/>
                </a:xfrm>
                <a:prstGeom prst="ellipse">
                  <a:avLst/>
                </a:prstGeom>
                <a:noFill/>
                <a:ln w="1143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191" name="Rectangle 1310">
                  <a:extLst>
                    <a:ext uri="{FF2B5EF4-FFF2-40B4-BE49-F238E27FC236}">
                      <a16:creationId xmlns:a16="http://schemas.microsoft.com/office/drawing/2014/main" id="{86944021-3610-4B35-AB96-69D8A2A28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93204">
                  <a:off x="4544" y="566"/>
                  <a:ext cx="1008" cy="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2182" name="Rectangle 1311">
                <a:extLst>
                  <a:ext uri="{FF2B5EF4-FFF2-40B4-BE49-F238E27FC236}">
                    <a16:creationId xmlns:a16="http://schemas.microsoft.com/office/drawing/2014/main" id="{4AF72840-6178-49D0-953C-645E9E20E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93204">
                <a:off x="8688" y="3219"/>
                <a:ext cx="583" cy="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83" name="Line 1312">
                <a:extLst>
                  <a:ext uri="{FF2B5EF4-FFF2-40B4-BE49-F238E27FC236}">
                    <a16:creationId xmlns:a16="http://schemas.microsoft.com/office/drawing/2014/main" id="{801E9C50-7EDC-4B52-BD49-2BFF908B0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95" y="3101"/>
                <a:ext cx="98" cy="251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84" name="Group 1313">
                <a:extLst>
                  <a:ext uri="{FF2B5EF4-FFF2-40B4-BE49-F238E27FC236}">
                    <a16:creationId xmlns:a16="http://schemas.microsoft.com/office/drawing/2014/main" id="{A797DA6E-0E4B-470C-AF3B-DF8AAD6255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24" y="3264"/>
                <a:ext cx="184" cy="148"/>
                <a:chOff x="567" y="1026"/>
                <a:chExt cx="181" cy="136"/>
              </a:xfrm>
            </p:grpSpPr>
            <p:sp>
              <p:nvSpPr>
                <p:cNvPr id="2188" name="Line 1314">
                  <a:extLst>
                    <a:ext uri="{FF2B5EF4-FFF2-40B4-BE49-F238E27FC236}">
                      <a16:creationId xmlns:a16="http://schemas.microsoft.com/office/drawing/2014/main" id="{6B4BF460-EE31-480D-BC2D-D17DB233DF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9" name="Line 1315">
                  <a:extLst>
                    <a:ext uri="{FF2B5EF4-FFF2-40B4-BE49-F238E27FC236}">
                      <a16:creationId xmlns:a16="http://schemas.microsoft.com/office/drawing/2014/main" id="{73314B61-DFE8-48FC-835A-04A2A766D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85" name="Line 1316">
                <a:extLst>
                  <a:ext uri="{FF2B5EF4-FFF2-40B4-BE49-F238E27FC236}">
                    <a16:creationId xmlns:a16="http://schemas.microsoft.com/office/drawing/2014/main" id="{6A5E2F04-B3C7-4191-8115-A5B085837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52" y="3072"/>
                <a:ext cx="488" cy="528"/>
              </a:xfrm>
              <a:prstGeom prst="line">
                <a:avLst/>
              </a:prstGeom>
              <a:noFill/>
              <a:ln w="114300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6" name="AutoShape 1317">
                <a:extLst>
                  <a:ext uri="{FF2B5EF4-FFF2-40B4-BE49-F238E27FC236}">
                    <a16:creationId xmlns:a16="http://schemas.microsoft.com/office/drawing/2014/main" id="{C9C337E8-1774-4B37-9739-AAF8A3A5F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4" y="3504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87" name="AutoShape 1318">
                <a:extLst>
                  <a:ext uri="{FF2B5EF4-FFF2-40B4-BE49-F238E27FC236}">
                    <a16:creationId xmlns:a16="http://schemas.microsoft.com/office/drawing/2014/main" id="{223808B7-3595-4D55-9634-5FFC36A19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3" y="2928"/>
                <a:ext cx="136" cy="136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164" name="Oval 1404">
              <a:extLst>
                <a:ext uri="{FF2B5EF4-FFF2-40B4-BE49-F238E27FC236}">
                  <a16:creationId xmlns:a16="http://schemas.microsoft.com/office/drawing/2014/main" id="{38244176-C0D8-420A-A920-E9FD33A80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832"/>
              <a:ext cx="267" cy="213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65" name="Oval 1405">
              <a:extLst>
                <a:ext uri="{FF2B5EF4-FFF2-40B4-BE49-F238E27FC236}">
                  <a16:creationId xmlns:a16="http://schemas.microsoft.com/office/drawing/2014/main" id="{D3A37A6A-5894-4AE1-BB98-8EB03783F5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240" y="3120"/>
              <a:ext cx="201" cy="230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66" name="Rectangle 1406">
              <a:extLst>
                <a:ext uri="{FF2B5EF4-FFF2-40B4-BE49-F238E27FC236}">
                  <a16:creationId xmlns:a16="http://schemas.microsoft.com/office/drawing/2014/main" id="{84B89A1B-D323-4A21-9A05-6303D30D6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240" y="2928"/>
              <a:ext cx="33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67" name="Group 1407">
              <a:extLst>
                <a:ext uri="{FF2B5EF4-FFF2-40B4-BE49-F238E27FC236}">
                  <a16:creationId xmlns:a16="http://schemas.microsoft.com/office/drawing/2014/main" id="{6C72BE0C-AC62-4E98-B68B-9FF901DAA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928"/>
              <a:ext cx="100" cy="97"/>
              <a:chOff x="567" y="1026"/>
              <a:chExt cx="181" cy="136"/>
            </a:xfrm>
          </p:grpSpPr>
          <p:sp>
            <p:nvSpPr>
              <p:cNvPr id="2171" name="Line 1408">
                <a:extLst>
                  <a:ext uri="{FF2B5EF4-FFF2-40B4-BE49-F238E27FC236}">
                    <a16:creationId xmlns:a16="http://schemas.microsoft.com/office/drawing/2014/main" id="{8DCF66BF-3824-46EA-BBF9-A3DEAC8AD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2" name="Line 1409">
                <a:extLst>
                  <a:ext uri="{FF2B5EF4-FFF2-40B4-BE49-F238E27FC236}">
                    <a16:creationId xmlns:a16="http://schemas.microsoft.com/office/drawing/2014/main" id="{0E42EC23-A409-4403-B187-D1F9A92D0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68" name="Line 1410">
              <a:extLst>
                <a:ext uri="{FF2B5EF4-FFF2-40B4-BE49-F238E27FC236}">
                  <a16:creationId xmlns:a16="http://schemas.microsoft.com/office/drawing/2014/main" id="{B77A5168-43C9-4FD0-A90B-D3FE0A180D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2880"/>
              <a:ext cx="120" cy="384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Line 1411">
              <a:extLst>
                <a:ext uri="{FF2B5EF4-FFF2-40B4-BE49-F238E27FC236}">
                  <a16:creationId xmlns:a16="http://schemas.microsoft.com/office/drawing/2014/main" id="{A39D3273-16C7-45F2-8A59-C88AB8E13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3120"/>
              <a:ext cx="234" cy="220"/>
            </a:xfrm>
            <a:prstGeom prst="line">
              <a:avLst/>
            </a:prstGeom>
            <a:noFill/>
            <a:ln w="1143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Line 1201">
              <a:extLst>
                <a:ext uri="{FF2B5EF4-FFF2-40B4-BE49-F238E27FC236}">
                  <a16:creationId xmlns:a16="http://schemas.microsoft.com/office/drawing/2014/main" id="{7918DDF1-B086-4C60-BE08-E682C64CE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928"/>
              <a:ext cx="143" cy="430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17" name="Text Box 1414">
            <a:extLst>
              <a:ext uri="{FF2B5EF4-FFF2-40B4-BE49-F238E27FC236}">
                <a16:creationId xmlns:a16="http://schemas.microsoft.com/office/drawing/2014/main" id="{B2FABA47-0E90-4AC3-B870-F8B109358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3" grpId="0" animBg="1"/>
      <p:bldP spid="42306" grpId="0" animBg="1"/>
      <p:bldP spid="42308" grpId="0" animBg="1"/>
      <p:bldP spid="42309" grpId="0" animBg="1"/>
      <p:bldP spid="42313" grpId="0" animBg="1"/>
      <p:bldP spid="42315" grpId="0" animBg="1"/>
      <p:bldP spid="42318" grpId="0" animBg="1"/>
      <p:bldP spid="42323" grpId="0" animBg="1"/>
      <p:bldP spid="42329" grpId="0" animBg="1"/>
      <p:bldP spid="42335" grpId="0" animBg="1"/>
      <p:bldP spid="423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08C899-41BB-4080-B92A-13334259424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914400"/>
            <a:ext cx="1600200" cy="990600"/>
            <a:chOff x="4544" y="384"/>
            <a:chExt cx="1008" cy="545"/>
          </a:xfrm>
        </p:grpSpPr>
        <p:sp>
          <p:nvSpPr>
            <p:cNvPr id="11385" name="Oval 3">
              <a:extLst>
                <a:ext uri="{FF2B5EF4-FFF2-40B4-BE49-F238E27FC236}">
                  <a16:creationId xmlns:a16="http://schemas.microsoft.com/office/drawing/2014/main" id="{613EFF27-B98C-43BD-A170-7ED800048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86" name="Rectangle 4">
              <a:extLst>
                <a:ext uri="{FF2B5EF4-FFF2-40B4-BE49-F238E27FC236}">
                  <a16:creationId xmlns:a16="http://schemas.microsoft.com/office/drawing/2014/main" id="{980228BD-70AC-4D53-9CF7-A02CA8CCCA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267" name="Line 5">
            <a:extLst>
              <a:ext uri="{FF2B5EF4-FFF2-40B4-BE49-F238E27FC236}">
                <a16:creationId xmlns:a16="http://schemas.microsoft.com/office/drawing/2014/main" id="{51D54E87-9EC8-4432-88B8-D91B9D5F0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8" name="Line 6">
            <a:extLst>
              <a:ext uri="{FF2B5EF4-FFF2-40B4-BE49-F238E27FC236}">
                <a16:creationId xmlns:a16="http://schemas.microsoft.com/office/drawing/2014/main" id="{7DB16E8B-3818-4A51-BD84-6EF56442E2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Line 7">
            <a:extLst>
              <a:ext uri="{FF2B5EF4-FFF2-40B4-BE49-F238E27FC236}">
                <a16:creationId xmlns:a16="http://schemas.microsoft.com/office/drawing/2014/main" id="{CB292AA9-ED25-4F14-8B66-F3DFD76521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8">
            <a:extLst>
              <a:ext uri="{FF2B5EF4-FFF2-40B4-BE49-F238E27FC236}">
                <a16:creationId xmlns:a16="http://schemas.microsoft.com/office/drawing/2014/main" id="{79273145-6400-4BDF-9568-ED3A56074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9">
            <a:extLst>
              <a:ext uri="{FF2B5EF4-FFF2-40B4-BE49-F238E27FC236}">
                <a16:creationId xmlns:a16="http://schemas.microsoft.com/office/drawing/2014/main" id="{A8AF01B2-C298-43B9-8BCB-89FD73991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975737AB-F7D1-4C94-ADA0-EC74FB14E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6C8A9DAB-BC75-4BE5-91AE-F2B86A8E0A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2">
            <a:extLst>
              <a:ext uri="{FF2B5EF4-FFF2-40B4-BE49-F238E27FC236}">
                <a16:creationId xmlns:a16="http://schemas.microsoft.com/office/drawing/2014/main" id="{1AC2056E-AA03-43D5-BE4D-FF079D992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4D1D059A-E45C-49F2-950A-2EF3FD9AA60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914400"/>
            <a:ext cx="1600200" cy="865188"/>
            <a:chOff x="3168" y="240"/>
            <a:chExt cx="862" cy="545"/>
          </a:xfrm>
        </p:grpSpPr>
        <p:sp>
          <p:nvSpPr>
            <p:cNvPr id="11383" name="Oval 14">
              <a:extLst>
                <a:ext uri="{FF2B5EF4-FFF2-40B4-BE49-F238E27FC236}">
                  <a16:creationId xmlns:a16="http://schemas.microsoft.com/office/drawing/2014/main" id="{A2360C63-9E0E-4318-A29E-FF6C0D159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84" name="Rectangle 15">
              <a:extLst>
                <a:ext uri="{FF2B5EF4-FFF2-40B4-BE49-F238E27FC236}">
                  <a16:creationId xmlns:a16="http://schemas.microsoft.com/office/drawing/2014/main" id="{99CA45BE-AAE3-450D-8CCB-2528D5B8D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24" name="Oval 16">
            <a:extLst>
              <a:ext uri="{FF2B5EF4-FFF2-40B4-BE49-F238E27FC236}">
                <a16:creationId xmlns:a16="http://schemas.microsoft.com/office/drawing/2014/main" id="{6899F6B9-6D59-4FBC-9AEF-2569813CC300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952875" y="4676775"/>
            <a:ext cx="838200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7" name="Rectangle 17">
            <a:extLst>
              <a:ext uri="{FF2B5EF4-FFF2-40B4-BE49-F238E27FC236}">
                <a16:creationId xmlns:a16="http://schemas.microsoft.com/office/drawing/2014/main" id="{315F2BAD-F1A7-49F2-A01D-7688222A58C0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919538" y="4600575"/>
            <a:ext cx="1041400" cy="722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8" name="Rectangle 18">
            <a:extLst>
              <a:ext uri="{FF2B5EF4-FFF2-40B4-BE49-F238E27FC236}">
                <a16:creationId xmlns:a16="http://schemas.microsoft.com/office/drawing/2014/main" id="{88F3247D-098B-42DF-87B7-3BF840988618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5292725" y="1582738"/>
            <a:ext cx="13684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D0B15529-E20A-4319-85F8-AB8348226B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495800"/>
            <a:ext cx="990600" cy="914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0" name="Freeform 22">
            <a:extLst>
              <a:ext uri="{FF2B5EF4-FFF2-40B4-BE49-F238E27FC236}">
                <a16:creationId xmlns:a16="http://schemas.microsoft.com/office/drawing/2014/main" id="{EBECAA46-B02F-4902-BE84-C44DD4F3AA0D}"/>
              </a:ext>
            </a:extLst>
          </p:cNvPr>
          <p:cNvSpPr>
            <a:spLocks/>
          </p:cNvSpPr>
          <p:nvPr/>
        </p:nvSpPr>
        <p:spPr bwMode="auto">
          <a:xfrm>
            <a:off x="152400" y="4648200"/>
            <a:ext cx="1295400" cy="927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2882EC56-3B1F-4197-9B0B-D08573DDD893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838200"/>
            <a:ext cx="873125" cy="731838"/>
            <a:chOff x="3782" y="2152"/>
            <a:chExt cx="681" cy="461"/>
          </a:xfrm>
        </p:grpSpPr>
        <p:sp>
          <p:nvSpPr>
            <p:cNvPr id="11381" name="Oval 24">
              <a:extLst>
                <a:ext uri="{FF2B5EF4-FFF2-40B4-BE49-F238E27FC236}">
                  <a16:creationId xmlns:a16="http://schemas.microsoft.com/office/drawing/2014/main" id="{51E6E939-5C8C-4630-AC61-D5DE457C13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82" name="Rectangle 25">
              <a:extLst>
                <a:ext uri="{FF2B5EF4-FFF2-40B4-BE49-F238E27FC236}">
                  <a16:creationId xmlns:a16="http://schemas.microsoft.com/office/drawing/2014/main" id="{E9356A8D-945F-471F-9F3F-0D514D110A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34" name="Line 26">
            <a:extLst>
              <a:ext uri="{FF2B5EF4-FFF2-40B4-BE49-F238E27FC236}">
                <a16:creationId xmlns:a16="http://schemas.microsoft.com/office/drawing/2014/main" id="{6758C27F-4DCE-48DE-B868-C88A081F7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5" name="Line 27">
            <a:extLst>
              <a:ext uri="{FF2B5EF4-FFF2-40B4-BE49-F238E27FC236}">
                <a16:creationId xmlns:a16="http://schemas.microsoft.com/office/drawing/2014/main" id="{3ECFB57E-BDE4-4BE4-B4E7-5DCF4668BC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990600"/>
            <a:ext cx="1524000" cy="1295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id="{5C62339D-0A8C-4003-94B2-55BBBC3BA1E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762000"/>
            <a:ext cx="431800" cy="360363"/>
            <a:chOff x="567" y="1026"/>
            <a:chExt cx="181" cy="136"/>
          </a:xfrm>
        </p:grpSpPr>
        <p:sp>
          <p:nvSpPr>
            <p:cNvPr id="11379" name="Line 30">
              <a:extLst>
                <a:ext uri="{FF2B5EF4-FFF2-40B4-BE49-F238E27FC236}">
                  <a16:creationId xmlns:a16="http://schemas.microsoft.com/office/drawing/2014/main" id="{BB59E2CE-1E53-4283-ADE9-D62BCCBB1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80" name="Line 31">
              <a:extLst>
                <a:ext uri="{FF2B5EF4-FFF2-40B4-BE49-F238E27FC236}">
                  <a16:creationId xmlns:a16="http://schemas.microsoft.com/office/drawing/2014/main" id="{0DD158F8-A08C-4C1B-8992-4F746455C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040" name="Picture 32" descr="30">
            <a:extLst>
              <a:ext uri="{FF2B5EF4-FFF2-40B4-BE49-F238E27FC236}">
                <a16:creationId xmlns:a16="http://schemas.microsoft.com/office/drawing/2014/main" id="{097742B9-7AA4-42EE-99AA-2B3532BDD9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1066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1" name="AutoShape 33">
            <a:extLst>
              <a:ext uri="{FF2B5EF4-FFF2-40B4-BE49-F238E27FC236}">
                <a16:creationId xmlns:a16="http://schemas.microsoft.com/office/drawing/2014/main" id="{094CE05E-0FC0-4955-8A24-4EE57733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43" name="Line 35">
            <a:extLst>
              <a:ext uri="{FF2B5EF4-FFF2-40B4-BE49-F238E27FC236}">
                <a16:creationId xmlns:a16="http://schemas.microsoft.com/office/drawing/2014/main" id="{4D6CAACE-FABA-431A-AF90-968D6780F6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143000"/>
            <a:ext cx="533400" cy="1371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44" name="Line 36">
            <a:extLst>
              <a:ext uri="{FF2B5EF4-FFF2-40B4-BE49-F238E27FC236}">
                <a16:creationId xmlns:a16="http://schemas.microsoft.com/office/drawing/2014/main" id="{97770D7D-D21B-41E0-B135-50901EF94C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1143000"/>
            <a:ext cx="1600200" cy="40386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EDC57692-884A-4B7A-AEFE-A3FD551CE2E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362200"/>
            <a:ext cx="431800" cy="360363"/>
            <a:chOff x="567" y="1026"/>
            <a:chExt cx="181" cy="136"/>
          </a:xfrm>
        </p:grpSpPr>
        <p:sp>
          <p:nvSpPr>
            <p:cNvPr id="11377" name="Line 38">
              <a:extLst>
                <a:ext uri="{FF2B5EF4-FFF2-40B4-BE49-F238E27FC236}">
                  <a16:creationId xmlns:a16="http://schemas.microsoft.com/office/drawing/2014/main" id="{C6D1ABE8-7BD8-401C-B024-1FBB53041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8" name="Line 39">
              <a:extLst>
                <a:ext uri="{FF2B5EF4-FFF2-40B4-BE49-F238E27FC236}">
                  <a16:creationId xmlns:a16="http://schemas.microsoft.com/office/drawing/2014/main" id="{0C420BAE-D92B-4064-B57E-ECEFEDA3C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48" name="Freeform 40">
            <a:extLst>
              <a:ext uri="{FF2B5EF4-FFF2-40B4-BE49-F238E27FC236}">
                <a16:creationId xmlns:a16="http://schemas.microsoft.com/office/drawing/2014/main" id="{C82E56F9-D320-47B8-8679-45A8F626F6BB}"/>
              </a:ext>
            </a:extLst>
          </p:cNvPr>
          <p:cNvSpPr>
            <a:spLocks/>
          </p:cNvSpPr>
          <p:nvPr/>
        </p:nvSpPr>
        <p:spPr bwMode="auto">
          <a:xfrm>
            <a:off x="152400" y="4648200"/>
            <a:ext cx="1295400" cy="927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1" name="Rectangle 41">
            <a:extLst>
              <a:ext uri="{FF2B5EF4-FFF2-40B4-BE49-F238E27FC236}">
                <a16:creationId xmlns:a16="http://schemas.microsoft.com/office/drawing/2014/main" id="{F37DA32B-7AD4-412E-83B9-61C9A6AD7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42">
            <a:extLst>
              <a:ext uri="{FF2B5EF4-FFF2-40B4-BE49-F238E27FC236}">
                <a16:creationId xmlns:a16="http://schemas.microsoft.com/office/drawing/2014/main" id="{454836A2-A988-4491-AFDE-FDBB069A0007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4724400"/>
            <a:ext cx="503238" cy="360363"/>
            <a:chOff x="567" y="1026"/>
            <a:chExt cx="181" cy="136"/>
          </a:xfrm>
        </p:grpSpPr>
        <p:sp>
          <p:nvSpPr>
            <p:cNvPr id="11375" name="Line 43">
              <a:extLst>
                <a:ext uri="{FF2B5EF4-FFF2-40B4-BE49-F238E27FC236}">
                  <a16:creationId xmlns:a16="http://schemas.microsoft.com/office/drawing/2014/main" id="{4E65CD32-1E85-4C58-BD22-77569BD2A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6" name="Line 44">
              <a:extLst>
                <a:ext uri="{FF2B5EF4-FFF2-40B4-BE49-F238E27FC236}">
                  <a16:creationId xmlns:a16="http://schemas.microsoft.com/office/drawing/2014/main" id="{E09CD335-3C31-4F3B-BD01-4A5D6E2DB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53" name="Line 45">
            <a:extLst>
              <a:ext uri="{FF2B5EF4-FFF2-40B4-BE49-F238E27FC236}">
                <a16:creationId xmlns:a16="http://schemas.microsoft.com/office/drawing/2014/main" id="{9479FDD4-FEB5-44A5-A2E1-437F5CA854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438400"/>
            <a:ext cx="2286000" cy="2667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54" name="Line 46">
            <a:extLst>
              <a:ext uri="{FF2B5EF4-FFF2-40B4-BE49-F238E27FC236}">
                <a16:creationId xmlns:a16="http://schemas.microsoft.com/office/drawing/2014/main" id="{0ADDFF3C-0C2F-4F65-AAC2-A4E488DF1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914400"/>
            <a:ext cx="609600" cy="1524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55" name="Line 47">
            <a:extLst>
              <a:ext uri="{FF2B5EF4-FFF2-40B4-BE49-F238E27FC236}">
                <a16:creationId xmlns:a16="http://schemas.microsoft.com/office/drawing/2014/main" id="{483BD9E1-7014-4E20-BB26-4D7BE9D45C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914400"/>
            <a:ext cx="1905000" cy="4648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48">
            <a:extLst>
              <a:ext uri="{FF2B5EF4-FFF2-40B4-BE49-F238E27FC236}">
                <a16:creationId xmlns:a16="http://schemas.microsoft.com/office/drawing/2014/main" id="{813390F4-6042-4448-90CD-F2A7C07349B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914400"/>
            <a:ext cx="431800" cy="360363"/>
            <a:chOff x="567" y="1026"/>
            <a:chExt cx="181" cy="136"/>
          </a:xfrm>
        </p:grpSpPr>
        <p:sp>
          <p:nvSpPr>
            <p:cNvPr id="11373" name="Line 49">
              <a:extLst>
                <a:ext uri="{FF2B5EF4-FFF2-40B4-BE49-F238E27FC236}">
                  <a16:creationId xmlns:a16="http://schemas.microsoft.com/office/drawing/2014/main" id="{9E4FDFA0-6CBB-4C58-BB45-4F3A8F3F8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4" name="Line 50">
              <a:extLst>
                <a:ext uri="{FF2B5EF4-FFF2-40B4-BE49-F238E27FC236}">
                  <a16:creationId xmlns:a16="http://schemas.microsoft.com/office/drawing/2014/main" id="{301716FE-273A-439D-B78B-A5D06BF69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C9E64C70-109B-480C-B91B-1F6CB6EC2C22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286000"/>
            <a:ext cx="431800" cy="360363"/>
            <a:chOff x="567" y="1026"/>
            <a:chExt cx="181" cy="136"/>
          </a:xfrm>
        </p:grpSpPr>
        <p:sp>
          <p:nvSpPr>
            <p:cNvPr id="11371" name="Line 52">
              <a:extLst>
                <a:ext uri="{FF2B5EF4-FFF2-40B4-BE49-F238E27FC236}">
                  <a16:creationId xmlns:a16="http://schemas.microsoft.com/office/drawing/2014/main" id="{3607090F-23FC-4F16-94E8-1B77483A4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2" name="Line 53">
              <a:extLst>
                <a:ext uri="{FF2B5EF4-FFF2-40B4-BE49-F238E27FC236}">
                  <a16:creationId xmlns:a16="http://schemas.microsoft.com/office/drawing/2014/main" id="{E1B46B1C-C521-4F01-BF08-455781BF3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FE0ED386-42DA-45A2-B9C2-63D85DD83DF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762000"/>
            <a:ext cx="431800" cy="360363"/>
            <a:chOff x="567" y="1026"/>
            <a:chExt cx="181" cy="136"/>
          </a:xfrm>
        </p:grpSpPr>
        <p:sp>
          <p:nvSpPr>
            <p:cNvPr id="11369" name="Line 55">
              <a:extLst>
                <a:ext uri="{FF2B5EF4-FFF2-40B4-BE49-F238E27FC236}">
                  <a16:creationId xmlns:a16="http://schemas.microsoft.com/office/drawing/2014/main" id="{C8FB5A8B-FB86-4CA3-B094-C92D60C27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0" name="Line 56">
              <a:extLst>
                <a:ext uri="{FF2B5EF4-FFF2-40B4-BE49-F238E27FC236}">
                  <a16:creationId xmlns:a16="http://schemas.microsoft.com/office/drawing/2014/main" id="{209B6911-5664-4913-8D69-D4342B851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65" name="Line 57">
            <a:extLst>
              <a:ext uri="{FF2B5EF4-FFF2-40B4-BE49-F238E27FC236}">
                <a16:creationId xmlns:a16="http://schemas.microsoft.com/office/drawing/2014/main" id="{2D33BB4D-EC08-4851-8931-4665B0722F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1295400"/>
            <a:ext cx="415925" cy="1143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66" name="Line 58">
            <a:extLst>
              <a:ext uri="{FF2B5EF4-FFF2-40B4-BE49-F238E27FC236}">
                <a16:creationId xmlns:a16="http://schemas.microsoft.com/office/drawing/2014/main" id="{9C2C6D27-D4D9-45CE-9282-67EB9005AF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295400"/>
            <a:ext cx="3810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3069" name="Picture 61" descr="30">
            <a:extLst>
              <a:ext uri="{FF2B5EF4-FFF2-40B4-BE49-F238E27FC236}">
                <a16:creationId xmlns:a16="http://schemas.microsoft.com/office/drawing/2014/main" id="{11379383-0F5F-484A-8F2F-99835D9652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1066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3">
            <a:extLst>
              <a:ext uri="{FF2B5EF4-FFF2-40B4-BE49-F238E27FC236}">
                <a16:creationId xmlns:a16="http://schemas.microsoft.com/office/drawing/2014/main" id="{940C1985-0FC9-4B74-8F82-FE4CF3AF6E9F}"/>
              </a:ext>
            </a:extLst>
          </p:cNvPr>
          <p:cNvGrpSpPr>
            <a:grpSpLocks/>
          </p:cNvGrpSpPr>
          <p:nvPr/>
        </p:nvGrpSpPr>
        <p:grpSpPr bwMode="auto">
          <a:xfrm>
            <a:off x="8215313" y="3462338"/>
            <a:ext cx="790575" cy="376237"/>
            <a:chOff x="4544" y="384"/>
            <a:chExt cx="1008" cy="545"/>
          </a:xfrm>
        </p:grpSpPr>
        <p:sp>
          <p:nvSpPr>
            <p:cNvPr id="11367" name="Oval 64">
              <a:extLst>
                <a:ext uri="{FF2B5EF4-FFF2-40B4-BE49-F238E27FC236}">
                  <a16:creationId xmlns:a16="http://schemas.microsoft.com/office/drawing/2014/main" id="{3D3DAE82-DAC1-4D9F-85CE-98461083D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68" name="Rectangle 65">
              <a:extLst>
                <a:ext uri="{FF2B5EF4-FFF2-40B4-BE49-F238E27FC236}">
                  <a16:creationId xmlns:a16="http://schemas.microsoft.com/office/drawing/2014/main" id="{89D7C261-FA40-443B-98A8-BE30582C6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id="{C6BD46BB-55B8-41D5-B89A-CD1C56E42881}"/>
              </a:ext>
            </a:extLst>
          </p:cNvPr>
          <p:cNvGrpSpPr>
            <a:grpSpLocks/>
          </p:cNvGrpSpPr>
          <p:nvPr/>
        </p:nvGrpSpPr>
        <p:grpSpPr bwMode="auto">
          <a:xfrm>
            <a:off x="8215313" y="3462338"/>
            <a:ext cx="790575" cy="376237"/>
            <a:chOff x="3168" y="240"/>
            <a:chExt cx="862" cy="545"/>
          </a:xfrm>
        </p:grpSpPr>
        <p:sp>
          <p:nvSpPr>
            <p:cNvPr id="11365" name="Oval 67">
              <a:extLst>
                <a:ext uri="{FF2B5EF4-FFF2-40B4-BE49-F238E27FC236}">
                  <a16:creationId xmlns:a16="http://schemas.microsoft.com/office/drawing/2014/main" id="{583DD0B9-B2EB-494E-9348-B31A74F1A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66" name="Rectangle 68">
              <a:extLst>
                <a:ext uri="{FF2B5EF4-FFF2-40B4-BE49-F238E27FC236}">
                  <a16:creationId xmlns:a16="http://schemas.microsoft.com/office/drawing/2014/main" id="{1A76DA8B-BDA5-40CF-A003-4C3AF641F0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77" name="Oval 69">
            <a:extLst>
              <a:ext uri="{FF2B5EF4-FFF2-40B4-BE49-F238E27FC236}">
                <a16:creationId xmlns:a16="http://schemas.microsoft.com/office/drawing/2014/main" id="{3FFD2B43-5E1C-4B0F-AEDB-4BAEBE91D321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7569200" y="5097463"/>
            <a:ext cx="414338" cy="38258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05" name="Rectangle 70">
            <a:extLst>
              <a:ext uri="{FF2B5EF4-FFF2-40B4-BE49-F238E27FC236}">
                <a16:creationId xmlns:a16="http://schemas.microsoft.com/office/drawing/2014/main" id="{01E1BCEC-DBA0-4A1C-AE47-829FCFFE4559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7577138" y="4922838"/>
            <a:ext cx="514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06" name="Rectangle 71">
            <a:extLst>
              <a:ext uri="{FF2B5EF4-FFF2-40B4-BE49-F238E27FC236}">
                <a16:creationId xmlns:a16="http://schemas.microsoft.com/office/drawing/2014/main" id="{4CBFCC17-FEDD-456A-ACC9-1CEBB2898E7B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8231188" y="3752850"/>
            <a:ext cx="677862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80" name="Line 72">
            <a:extLst>
              <a:ext uri="{FF2B5EF4-FFF2-40B4-BE49-F238E27FC236}">
                <a16:creationId xmlns:a16="http://schemas.microsoft.com/office/drawing/2014/main" id="{0EA7BA9C-D9F4-44D6-95B1-2E1723414D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4495800"/>
            <a:ext cx="925513" cy="919163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82" name="Freeform 74">
            <a:extLst>
              <a:ext uri="{FF2B5EF4-FFF2-40B4-BE49-F238E27FC236}">
                <a16:creationId xmlns:a16="http://schemas.microsoft.com/office/drawing/2014/main" id="{54EB07B3-1768-4424-95F3-14CCF9191936}"/>
              </a:ext>
            </a:extLst>
          </p:cNvPr>
          <p:cNvSpPr>
            <a:spLocks/>
          </p:cNvSpPr>
          <p:nvPr/>
        </p:nvSpPr>
        <p:spPr bwMode="auto">
          <a:xfrm>
            <a:off x="5689600" y="5084763"/>
            <a:ext cx="641350" cy="401637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3" name="Group 75">
            <a:extLst>
              <a:ext uri="{FF2B5EF4-FFF2-40B4-BE49-F238E27FC236}">
                <a16:creationId xmlns:a16="http://schemas.microsoft.com/office/drawing/2014/main" id="{AF2119BD-E6A5-47FE-9D43-8227CDCFCCE5}"/>
              </a:ext>
            </a:extLst>
          </p:cNvPr>
          <p:cNvGrpSpPr>
            <a:grpSpLocks/>
          </p:cNvGrpSpPr>
          <p:nvPr/>
        </p:nvGrpSpPr>
        <p:grpSpPr bwMode="auto">
          <a:xfrm>
            <a:off x="6783388" y="3429000"/>
            <a:ext cx="431800" cy="317500"/>
            <a:chOff x="3782" y="2152"/>
            <a:chExt cx="681" cy="461"/>
          </a:xfrm>
        </p:grpSpPr>
        <p:sp>
          <p:nvSpPr>
            <p:cNvPr id="11363" name="Oval 76">
              <a:extLst>
                <a:ext uri="{FF2B5EF4-FFF2-40B4-BE49-F238E27FC236}">
                  <a16:creationId xmlns:a16="http://schemas.microsoft.com/office/drawing/2014/main" id="{9F0819CC-8845-4ADC-B865-611BF61B3E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64" name="Rectangle 77">
              <a:extLst>
                <a:ext uri="{FF2B5EF4-FFF2-40B4-BE49-F238E27FC236}">
                  <a16:creationId xmlns:a16="http://schemas.microsoft.com/office/drawing/2014/main" id="{1FC3F74A-28D6-4057-9E2D-FAB2A1D395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86" name="Line 78">
            <a:extLst>
              <a:ext uri="{FF2B5EF4-FFF2-40B4-BE49-F238E27FC236}">
                <a16:creationId xmlns:a16="http://schemas.microsoft.com/office/drawing/2014/main" id="{9E3A04B0-F4F9-4D32-ACB0-1F00D9F63F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2850" y="3505200"/>
            <a:ext cx="869950" cy="1876425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87" name="Line 79">
            <a:extLst>
              <a:ext uri="{FF2B5EF4-FFF2-40B4-BE49-F238E27FC236}">
                <a16:creationId xmlns:a16="http://schemas.microsoft.com/office/drawing/2014/main" id="{15BDF8D1-5A05-437B-92AF-D453F78309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2850" y="3495675"/>
            <a:ext cx="565150" cy="3857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" name="Group 80">
            <a:extLst>
              <a:ext uri="{FF2B5EF4-FFF2-40B4-BE49-F238E27FC236}">
                <a16:creationId xmlns:a16="http://schemas.microsoft.com/office/drawing/2014/main" id="{EEC9162B-081A-4905-891E-FD97858942BA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810000"/>
            <a:ext cx="381000" cy="304800"/>
            <a:chOff x="567" y="1026"/>
            <a:chExt cx="181" cy="136"/>
          </a:xfrm>
        </p:grpSpPr>
        <p:sp>
          <p:nvSpPr>
            <p:cNvPr id="11361" name="Line 81">
              <a:extLst>
                <a:ext uri="{FF2B5EF4-FFF2-40B4-BE49-F238E27FC236}">
                  <a16:creationId xmlns:a16="http://schemas.microsoft.com/office/drawing/2014/main" id="{417595D5-3767-470F-A4ED-6290C2F40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2" name="Line 82">
              <a:extLst>
                <a:ext uri="{FF2B5EF4-FFF2-40B4-BE49-F238E27FC236}">
                  <a16:creationId xmlns:a16="http://schemas.microsoft.com/office/drawing/2014/main" id="{B7FE1574-0700-4006-8915-EBC3E507B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92" name="Line 84">
            <a:extLst>
              <a:ext uri="{FF2B5EF4-FFF2-40B4-BE49-F238E27FC236}">
                <a16:creationId xmlns:a16="http://schemas.microsoft.com/office/drawing/2014/main" id="{32D57914-9170-49B9-92EF-203323C0E3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4500" y="3560763"/>
            <a:ext cx="263525" cy="5969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97" name="Freeform 89">
            <a:extLst>
              <a:ext uri="{FF2B5EF4-FFF2-40B4-BE49-F238E27FC236}">
                <a16:creationId xmlns:a16="http://schemas.microsoft.com/office/drawing/2014/main" id="{CF88B55E-3AD5-4842-9DEB-4F8B9481598A}"/>
              </a:ext>
            </a:extLst>
          </p:cNvPr>
          <p:cNvSpPr>
            <a:spLocks/>
          </p:cNvSpPr>
          <p:nvPr/>
        </p:nvSpPr>
        <p:spPr bwMode="auto">
          <a:xfrm>
            <a:off x="5689600" y="5084763"/>
            <a:ext cx="641350" cy="401637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15" name="Rectangle 90">
            <a:extLst>
              <a:ext uri="{FF2B5EF4-FFF2-40B4-BE49-F238E27FC236}">
                <a16:creationId xmlns:a16="http://schemas.microsoft.com/office/drawing/2014/main" id="{AAAE6F0F-2857-495C-B4EA-5E0A6E28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5018088"/>
            <a:ext cx="263525" cy="198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5" name="Group 91">
            <a:extLst>
              <a:ext uri="{FF2B5EF4-FFF2-40B4-BE49-F238E27FC236}">
                <a16:creationId xmlns:a16="http://schemas.microsoft.com/office/drawing/2014/main" id="{40C39C8F-DB3B-4295-A881-82020522DF66}"/>
              </a:ext>
            </a:extLst>
          </p:cNvPr>
          <p:cNvGrpSpPr>
            <a:grpSpLocks/>
          </p:cNvGrpSpPr>
          <p:nvPr/>
        </p:nvGrpSpPr>
        <p:grpSpPr bwMode="auto">
          <a:xfrm>
            <a:off x="5576888" y="5118100"/>
            <a:ext cx="249237" cy="155575"/>
            <a:chOff x="567" y="1026"/>
            <a:chExt cx="181" cy="136"/>
          </a:xfrm>
        </p:grpSpPr>
        <p:sp>
          <p:nvSpPr>
            <p:cNvPr id="11359" name="Line 92">
              <a:extLst>
                <a:ext uri="{FF2B5EF4-FFF2-40B4-BE49-F238E27FC236}">
                  <a16:creationId xmlns:a16="http://schemas.microsoft.com/office/drawing/2014/main" id="{D9AFC874-BAC6-4F3B-B794-BC9912CA7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0" name="Line 93">
              <a:extLst>
                <a:ext uri="{FF2B5EF4-FFF2-40B4-BE49-F238E27FC236}">
                  <a16:creationId xmlns:a16="http://schemas.microsoft.com/office/drawing/2014/main" id="{7B1694DF-05B1-4E56-B9D3-658CA26DBA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02" name="Line 94">
            <a:extLst>
              <a:ext uri="{FF2B5EF4-FFF2-40B4-BE49-F238E27FC236}">
                <a16:creationId xmlns:a16="http://schemas.microsoft.com/office/drawing/2014/main" id="{A96C0B86-2A5B-4BA5-AF91-E71EA48656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4038600"/>
            <a:ext cx="1143000" cy="1143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103" name="Line 95">
            <a:extLst>
              <a:ext uri="{FF2B5EF4-FFF2-40B4-BE49-F238E27FC236}">
                <a16:creationId xmlns:a16="http://schemas.microsoft.com/office/drawing/2014/main" id="{9D49992B-C474-4311-820D-621DA7F6D7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1250" y="3462338"/>
            <a:ext cx="301625" cy="6619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104" name="Line 96">
            <a:extLst>
              <a:ext uri="{FF2B5EF4-FFF2-40B4-BE49-F238E27FC236}">
                <a16:creationId xmlns:a16="http://schemas.microsoft.com/office/drawing/2014/main" id="{154BDB78-FAAF-426A-9AA7-6F044F4D3B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3462338"/>
            <a:ext cx="1017588" cy="2100262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" name="Group 97">
            <a:extLst>
              <a:ext uri="{FF2B5EF4-FFF2-40B4-BE49-F238E27FC236}">
                <a16:creationId xmlns:a16="http://schemas.microsoft.com/office/drawing/2014/main" id="{F77AE531-5037-453E-BCA8-C53672560CB7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886200"/>
            <a:ext cx="212725" cy="157163"/>
            <a:chOff x="567" y="1026"/>
            <a:chExt cx="181" cy="136"/>
          </a:xfrm>
        </p:grpSpPr>
        <p:sp>
          <p:nvSpPr>
            <p:cNvPr id="11357" name="Line 98">
              <a:extLst>
                <a:ext uri="{FF2B5EF4-FFF2-40B4-BE49-F238E27FC236}">
                  <a16:creationId xmlns:a16="http://schemas.microsoft.com/office/drawing/2014/main" id="{585D2320-4158-4139-B2E3-5B52013F5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8" name="Line 99">
              <a:extLst>
                <a:ext uri="{FF2B5EF4-FFF2-40B4-BE49-F238E27FC236}">
                  <a16:creationId xmlns:a16="http://schemas.microsoft.com/office/drawing/2014/main" id="{46BF0C75-19A4-4696-809E-5890541B0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08" name="Line 100">
            <a:extLst>
              <a:ext uri="{FF2B5EF4-FFF2-40B4-BE49-F238E27FC236}">
                <a16:creationId xmlns:a16="http://schemas.microsoft.com/office/drawing/2014/main" id="{CED13EF6-7896-4014-B869-A9AFE0575D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0463" y="3627438"/>
            <a:ext cx="130175" cy="2984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109" name="Line 101">
            <a:extLst>
              <a:ext uri="{FF2B5EF4-FFF2-40B4-BE49-F238E27FC236}">
                <a16:creationId xmlns:a16="http://schemas.microsoft.com/office/drawing/2014/main" id="{22C11223-D0C3-42DD-8A99-D7251B525F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6975" y="3627438"/>
            <a:ext cx="114300" cy="29845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323" name="Picture 102" descr="D:\Буквы\img018.jpg">
            <a:extLst>
              <a:ext uri="{FF2B5EF4-FFF2-40B4-BE49-F238E27FC236}">
                <a16:creationId xmlns:a16="http://schemas.microsoft.com/office/drawing/2014/main" id="{85F15521-A24C-477D-BCB9-576CD565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9331" r="19698" b="30624"/>
          <a:stretch>
            <a:fillRect/>
          </a:stretch>
        </p:blipFill>
        <p:spPr bwMode="auto">
          <a:xfrm>
            <a:off x="6858000" y="304800"/>
            <a:ext cx="228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03">
            <a:extLst>
              <a:ext uri="{FF2B5EF4-FFF2-40B4-BE49-F238E27FC236}">
                <a16:creationId xmlns:a16="http://schemas.microsoft.com/office/drawing/2014/main" id="{D2390D18-268C-4521-81B8-773C809E9767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3886200"/>
            <a:ext cx="214313" cy="157163"/>
            <a:chOff x="567" y="1026"/>
            <a:chExt cx="181" cy="136"/>
          </a:xfrm>
        </p:grpSpPr>
        <p:sp>
          <p:nvSpPr>
            <p:cNvPr id="11355" name="Line 104">
              <a:extLst>
                <a:ext uri="{FF2B5EF4-FFF2-40B4-BE49-F238E27FC236}">
                  <a16:creationId xmlns:a16="http://schemas.microsoft.com/office/drawing/2014/main" id="{C028F508-D231-4898-951A-535531593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6" name="Line 105">
              <a:extLst>
                <a:ext uri="{FF2B5EF4-FFF2-40B4-BE49-F238E27FC236}">
                  <a16:creationId xmlns:a16="http://schemas.microsoft.com/office/drawing/2014/main" id="{27E59A87-756C-4539-B6E6-017AEA25C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42" name="Line 34">
            <a:extLst>
              <a:ext uri="{FF2B5EF4-FFF2-40B4-BE49-F238E27FC236}">
                <a16:creationId xmlns:a16="http://schemas.microsoft.com/office/drawing/2014/main" id="{6069527E-5E79-4AA1-9BD2-635D2205BD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590800"/>
            <a:ext cx="2133600" cy="2438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114" name="Line 106">
            <a:extLst>
              <a:ext uri="{FF2B5EF4-FFF2-40B4-BE49-F238E27FC236}">
                <a16:creationId xmlns:a16="http://schemas.microsoft.com/office/drawing/2014/main" id="{906BDEEB-9FA7-405C-95BB-5D9ED6D928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5029200"/>
            <a:ext cx="228600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" name="Group 107">
            <a:extLst>
              <a:ext uri="{FF2B5EF4-FFF2-40B4-BE49-F238E27FC236}">
                <a16:creationId xmlns:a16="http://schemas.microsoft.com/office/drawing/2014/main" id="{6C17242C-DEB4-4A84-810F-D2763C6DCDA0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953000"/>
            <a:ext cx="381000" cy="304800"/>
            <a:chOff x="567" y="1026"/>
            <a:chExt cx="181" cy="136"/>
          </a:xfrm>
        </p:grpSpPr>
        <p:sp>
          <p:nvSpPr>
            <p:cNvPr id="11353" name="Line 108">
              <a:extLst>
                <a:ext uri="{FF2B5EF4-FFF2-40B4-BE49-F238E27FC236}">
                  <a16:creationId xmlns:a16="http://schemas.microsoft.com/office/drawing/2014/main" id="{94D80D44-FD0B-42D8-AA58-AA4835D6B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4" name="Line 109">
              <a:extLst>
                <a:ext uri="{FF2B5EF4-FFF2-40B4-BE49-F238E27FC236}">
                  <a16:creationId xmlns:a16="http://schemas.microsoft.com/office/drawing/2014/main" id="{B6FD408A-3BB5-42B3-A5E7-811414B58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10">
            <a:extLst>
              <a:ext uri="{FF2B5EF4-FFF2-40B4-BE49-F238E27FC236}">
                <a16:creationId xmlns:a16="http://schemas.microsoft.com/office/drawing/2014/main" id="{9F0B2672-C994-453E-B194-78BB9B9C6D02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876800"/>
            <a:ext cx="381000" cy="304800"/>
            <a:chOff x="567" y="1026"/>
            <a:chExt cx="181" cy="136"/>
          </a:xfrm>
        </p:grpSpPr>
        <p:sp>
          <p:nvSpPr>
            <p:cNvPr id="11351" name="Line 111">
              <a:extLst>
                <a:ext uri="{FF2B5EF4-FFF2-40B4-BE49-F238E27FC236}">
                  <a16:creationId xmlns:a16="http://schemas.microsoft.com/office/drawing/2014/main" id="{29901114-017C-48CF-A2F3-81EC383AC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2" name="Line 112">
              <a:extLst>
                <a:ext uri="{FF2B5EF4-FFF2-40B4-BE49-F238E27FC236}">
                  <a16:creationId xmlns:a16="http://schemas.microsoft.com/office/drawing/2014/main" id="{473B8D33-1169-497C-B157-EF183CB67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13">
            <a:extLst>
              <a:ext uri="{FF2B5EF4-FFF2-40B4-BE49-F238E27FC236}">
                <a16:creationId xmlns:a16="http://schemas.microsoft.com/office/drawing/2014/main" id="{BE0586D8-047E-4C69-94E0-B02F58DF595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133600"/>
            <a:ext cx="431800" cy="360363"/>
            <a:chOff x="567" y="1026"/>
            <a:chExt cx="181" cy="136"/>
          </a:xfrm>
        </p:grpSpPr>
        <p:sp>
          <p:nvSpPr>
            <p:cNvPr id="11349" name="Line 114">
              <a:extLst>
                <a:ext uri="{FF2B5EF4-FFF2-40B4-BE49-F238E27FC236}">
                  <a16:creationId xmlns:a16="http://schemas.microsoft.com/office/drawing/2014/main" id="{2E21CD7F-F53F-4534-9575-1E4335E1E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0" name="Line 115">
              <a:extLst>
                <a:ext uri="{FF2B5EF4-FFF2-40B4-BE49-F238E27FC236}">
                  <a16:creationId xmlns:a16="http://schemas.microsoft.com/office/drawing/2014/main" id="{ACBE9671-60C2-41CB-82C2-2308FB7B0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16">
            <a:extLst>
              <a:ext uri="{FF2B5EF4-FFF2-40B4-BE49-F238E27FC236}">
                <a16:creationId xmlns:a16="http://schemas.microsoft.com/office/drawing/2014/main" id="{D931CAAC-87EB-4A2A-83A5-44AE7376994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286000"/>
            <a:ext cx="431800" cy="360363"/>
            <a:chOff x="567" y="1026"/>
            <a:chExt cx="181" cy="136"/>
          </a:xfrm>
        </p:grpSpPr>
        <p:sp>
          <p:nvSpPr>
            <p:cNvPr id="11347" name="Line 117">
              <a:extLst>
                <a:ext uri="{FF2B5EF4-FFF2-40B4-BE49-F238E27FC236}">
                  <a16:creationId xmlns:a16="http://schemas.microsoft.com/office/drawing/2014/main" id="{B1B4A267-5A0C-40BB-A70C-31C41FD4C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8" name="Line 118">
              <a:extLst>
                <a:ext uri="{FF2B5EF4-FFF2-40B4-BE49-F238E27FC236}">
                  <a16:creationId xmlns:a16="http://schemas.microsoft.com/office/drawing/2014/main" id="{9C531240-32C2-45E6-8CA4-6E58991E90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70" name="AutoShape 62">
            <a:extLst>
              <a:ext uri="{FF2B5EF4-FFF2-40B4-BE49-F238E27FC236}">
                <a16:creationId xmlns:a16="http://schemas.microsoft.com/office/drawing/2014/main" id="{2EB38317-22C2-465D-9A17-386AA2F17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852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91" name="Line 83">
            <a:extLst>
              <a:ext uri="{FF2B5EF4-FFF2-40B4-BE49-F238E27FC236}">
                <a16:creationId xmlns:a16="http://schemas.microsoft.com/office/drawing/2014/main" id="{A91073A5-FC6A-4595-BED7-5E9A97EC1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4038600"/>
            <a:ext cx="1143000" cy="11430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127" name="Line 119">
            <a:extLst>
              <a:ext uri="{FF2B5EF4-FFF2-40B4-BE49-F238E27FC236}">
                <a16:creationId xmlns:a16="http://schemas.microsoft.com/office/drawing/2014/main" id="{C21414D5-7CE0-43B7-8D34-79CCF77F5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5181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93" name="Line 85">
            <a:extLst>
              <a:ext uri="{FF2B5EF4-FFF2-40B4-BE49-F238E27FC236}">
                <a16:creationId xmlns:a16="http://schemas.microsoft.com/office/drawing/2014/main" id="{65598699-545C-4E0B-AB45-FB3E6A9F48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3963" y="3560763"/>
            <a:ext cx="790575" cy="1722437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" name="Group 86">
            <a:extLst>
              <a:ext uri="{FF2B5EF4-FFF2-40B4-BE49-F238E27FC236}">
                <a16:creationId xmlns:a16="http://schemas.microsoft.com/office/drawing/2014/main" id="{C281444D-8F7E-4C8A-96FC-4742F86DCA49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886200"/>
            <a:ext cx="214313" cy="157163"/>
            <a:chOff x="567" y="1026"/>
            <a:chExt cx="181" cy="136"/>
          </a:xfrm>
        </p:grpSpPr>
        <p:sp>
          <p:nvSpPr>
            <p:cNvPr id="11345" name="Line 87">
              <a:extLst>
                <a:ext uri="{FF2B5EF4-FFF2-40B4-BE49-F238E27FC236}">
                  <a16:creationId xmlns:a16="http://schemas.microsoft.com/office/drawing/2014/main" id="{500CBA61-43E1-454A-87D8-8E78966D6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6" name="Line 88">
              <a:extLst>
                <a:ext uri="{FF2B5EF4-FFF2-40B4-BE49-F238E27FC236}">
                  <a16:creationId xmlns:a16="http://schemas.microsoft.com/office/drawing/2014/main" id="{61A7DD28-BB1F-427E-A04F-D759C31D3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21">
            <a:extLst>
              <a:ext uri="{FF2B5EF4-FFF2-40B4-BE49-F238E27FC236}">
                <a16:creationId xmlns:a16="http://schemas.microsoft.com/office/drawing/2014/main" id="{05A864C1-80D4-4780-A9FC-A0FD7622B3D5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5105400"/>
            <a:ext cx="214313" cy="157163"/>
            <a:chOff x="567" y="1026"/>
            <a:chExt cx="181" cy="136"/>
          </a:xfrm>
        </p:grpSpPr>
        <p:sp>
          <p:nvSpPr>
            <p:cNvPr id="11343" name="Line 122">
              <a:extLst>
                <a:ext uri="{FF2B5EF4-FFF2-40B4-BE49-F238E27FC236}">
                  <a16:creationId xmlns:a16="http://schemas.microsoft.com/office/drawing/2014/main" id="{4DF0DE4D-5AD3-464B-9DD4-BB3287BF7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4" name="Line 123">
              <a:extLst>
                <a:ext uri="{FF2B5EF4-FFF2-40B4-BE49-F238E27FC236}">
                  <a16:creationId xmlns:a16="http://schemas.microsoft.com/office/drawing/2014/main" id="{E961C161-B464-46D4-B0F2-1F0BFEF49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24">
            <a:extLst>
              <a:ext uri="{FF2B5EF4-FFF2-40B4-BE49-F238E27FC236}">
                <a16:creationId xmlns:a16="http://schemas.microsoft.com/office/drawing/2014/main" id="{32A3E02F-F0D9-4518-924A-955B776EF967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5105400"/>
            <a:ext cx="214313" cy="157163"/>
            <a:chOff x="567" y="1026"/>
            <a:chExt cx="181" cy="136"/>
          </a:xfrm>
        </p:grpSpPr>
        <p:sp>
          <p:nvSpPr>
            <p:cNvPr id="11341" name="Line 125">
              <a:extLst>
                <a:ext uri="{FF2B5EF4-FFF2-40B4-BE49-F238E27FC236}">
                  <a16:creationId xmlns:a16="http://schemas.microsoft.com/office/drawing/2014/main" id="{EC9D30CC-B041-489E-8B83-0BBE3B1F3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2" name="Line 126">
              <a:extLst>
                <a:ext uri="{FF2B5EF4-FFF2-40B4-BE49-F238E27FC236}">
                  <a16:creationId xmlns:a16="http://schemas.microsoft.com/office/drawing/2014/main" id="{A5B06B82-9A02-4E3A-A32A-5B388E9AA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135" name="Picture 127" descr="30">
            <a:extLst>
              <a:ext uri="{FF2B5EF4-FFF2-40B4-BE49-F238E27FC236}">
                <a16:creationId xmlns:a16="http://schemas.microsoft.com/office/drawing/2014/main" id="{AEE2158D-DE43-4B47-AAA0-15E3FA32A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36" name="Picture 128" descr="30">
            <a:extLst>
              <a:ext uri="{FF2B5EF4-FFF2-40B4-BE49-F238E27FC236}">
                <a16:creationId xmlns:a16="http://schemas.microsoft.com/office/drawing/2014/main" id="{39038DF6-4DA3-4CD3-9438-32A858C4E5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8160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40" name="Text Box 129">
            <a:extLst>
              <a:ext uri="{FF2B5EF4-FFF2-40B4-BE49-F238E27FC236}">
                <a16:creationId xmlns:a16="http://schemas.microsoft.com/office/drawing/2014/main" id="{BEEC4ADE-106C-4BCD-9130-032FC649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4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 animBg="1"/>
      <p:bldP spid="43030" grpId="0" animBg="1"/>
      <p:bldP spid="43041" grpId="0" animBg="1"/>
      <p:bldP spid="43048" grpId="0" animBg="1"/>
      <p:bldP spid="43077" grpId="0" animBg="1"/>
      <p:bldP spid="43082" grpId="0" animBg="1"/>
      <p:bldP spid="43097" grpId="0" animBg="1"/>
      <p:bldP spid="430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CCF87C72-EF60-4A64-9CCC-0927C5D006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90752EB6-1C2D-4D11-8087-191CD152DB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CB437668-2853-4AFA-BB88-D160572A8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2F3A6B61-1075-4DC3-A5A3-DC73CE2BA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153AAABC-1691-459F-AD4E-CC4B39430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3408604A-83BA-4848-A632-9029AB768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0435B180-A44B-4548-9810-FEB241232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8FD70808-3D6A-49EB-94AA-8333548D6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8" name="Picture 10" descr="D:\Буквы\img019.jpg">
            <a:extLst>
              <a:ext uri="{FF2B5EF4-FFF2-40B4-BE49-F238E27FC236}">
                <a16:creationId xmlns:a16="http://schemas.microsoft.com/office/drawing/2014/main" id="{B9195956-AF3E-46E2-A517-F56C7D5C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8" t="19334" r="26363" b="15634"/>
          <a:stretch>
            <a:fillRect/>
          </a:stretch>
        </p:blipFill>
        <p:spPr bwMode="auto">
          <a:xfrm>
            <a:off x="7086600" y="3048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FA8B2BA1-F766-4606-B1A9-1C6BA33732D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33400"/>
            <a:ext cx="1828800" cy="990600"/>
            <a:chOff x="3470" y="2205"/>
            <a:chExt cx="862" cy="545"/>
          </a:xfrm>
        </p:grpSpPr>
        <p:sp>
          <p:nvSpPr>
            <p:cNvPr id="12343" name="Oval 12">
              <a:extLst>
                <a:ext uri="{FF2B5EF4-FFF2-40B4-BE49-F238E27FC236}">
                  <a16:creationId xmlns:a16="http://schemas.microsoft.com/office/drawing/2014/main" id="{D2416856-E890-46B9-A4B4-931B19540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44" name="Rectangle 13">
              <a:extLst>
                <a:ext uri="{FF2B5EF4-FFF2-40B4-BE49-F238E27FC236}">
                  <a16:creationId xmlns:a16="http://schemas.microsoft.com/office/drawing/2014/main" id="{C2C57BE4-13F1-4547-BACD-778BB805C7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22" name="Line 14">
            <a:extLst>
              <a:ext uri="{FF2B5EF4-FFF2-40B4-BE49-F238E27FC236}">
                <a16:creationId xmlns:a16="http://schemas.microsoft.com/office/drawing/2014/main" id="{9F33AEEC-B534-4F46-BCAD-0AC8B98DA8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914400"/>
            <a:ext cx="457200" cy="1066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A9794F8E-8F6E-4031-9472-5487B04A3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514600"/>
            <a:ext cx="609600" cy="15240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19">
            <a:extLst>
              <a:ext uri="{FF2B5EF4-FFF2-40B4-BE49-F238E27FC236}">
                <a16:creationId xmlns:a16="http://schemas.microsoft.com/office/drawing/2014/main" id="{06D7F15C-69ED-4D9B-B124-058D5D5ED5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9812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F3DAB717-6831-4B8A-86DB-30FE6C5181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209800"/>
            <a:ext cx="609600" cy="3048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F1314185-9A4C-423F-B219-EC9137A41E27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828800"/>
            <a:ext cx="503238" cy="360363"/>
            <a:chOff x="567" y="1026"/>
            <a:chExt cx="181" cy="136"/>
          </a:xfrm>
        </p:grpSpPr>
        <p:sp>
          <p:nvSpPr>
            <p:cNvPr id="12341" name="Line 22">
              <a:extLst>
                <a:ext uri="{FF2B5EF4-FFF2-40B4-BE49-F238E27FC236}">
                  <a16:creationId xmlns:a16="http://schemas.microsoft.com/office/drawing/2014/main" id="{E582FDA4-596D-4AF5-A142-AD7AD56E1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Line 23">
              <a:extLst>
                <a:ext uri="{FF2B5EF4-FFF2-40B4-BE49-F238E27FC236}">
                  <a16:creationId xmlns:a16="http://schemas.microsoft.com/office/drawing/2014/main" id="{9208D0F4-89EA-4886-8ACC-9B5BCE4DC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5" name="Line 27">
            <a:extLst>
              <a:ext uri="{FF2B5EF4-FFF2-40B4-BE49-F238E27FC236}">
                <a16:creationId xmlns:a16="http://schemas.microsoft.com/office/drawing/2014/main" id="{B8529A1F-E90A-4DBC-879F-DEB8786CAC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6858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3" name="AutoShape 25">
            <a:extLst>
              <a:ext uri="{FF2B5EF4-FFF2-40B4-BE49-F238E27FC236}">
                <a16:creationId xmlns:a16="http://schemas.microsoft.com/office/drawing/2014/main" id="{0453633D-31FF-4F53-9328-AE2C86FB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95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6DAB83FF-021F-4FF8-87A9-89A7D2D345E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33400"/>
            <a:ext cx="503238" cy="360363"/>
            <a:chOff x="567" y="1026"/>
            <a:chExt cx="181" cy="136"/>
          </a:xfrm>
        </p:grpSpPr>
        <p:sp>
          <p:nvSpPr>
            <p:cNvPr id="12339" name="Line 29">
              <a:extLst>
                <a:ext uri="{FF2B5EF4-FFF2-40B4-BE49-F238E27FC236}">
                  <a16:creationId xmlns:a16="http://schemas.microsoft.com/office/drawing/2014/main" id="{A41BF6BA-3032-437D-BCCF-FA8C7DDEE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Line 30">
              <a:extLst>
                <a:ext uri="{FF2B5EF4-FFF2-40B4-BE49-F238E27FC236}">
                  <a16:creationId xmlns:a16="http://schemas.microsoft.com/office/drawing/2014/main" id="{BFFA73BC-1650-4E40-A84E-904F48200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F332E807-9246-449B-9662-E87B1F5D4165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685800"/>
            <a:ext cx="503238" cy="360363"/>
            <a:chOff x="567" y="1026"/>
            <a:chExt cx="181" cy="136"/>
          </a:xfrm>
        </p:grpSpPr>
        <p:sp>
          <p:nvSpPr>
            <p:cNvPr id="12337" name="Line 32">
              <a:extLst>
                <a:ext uri="{FF2B5EF4-FFF2-40B4-BE49-F238E27FC236}">
                  <a16:creationId xmlns:a16="http://schemas.microsoft.com/office/drawing/2014/main" id="{88AB0655-FE88-4861-BA2F-BE2905F50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Line 33">
              <a:extLst>
                <a:ext uri="{FF2B5EF4-FFF2-40B4-BE49-F238E27FC236}">
                  <a16:creationId xmlns:a16="http://schemas.microsoft.com/office/drawing/2014/main" id="{C9FF5002-9538-45CB-A205-1344D9EDB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2" name="Line 34">
            <a:extLst>
              <a:ext uri="{FF2B5EF4-FFF2-40B4-BE49-F238E27FC236}">
                <a16:creationId xmlns:a16="http://schemas.microsoft.com/office/drawing/2014/main" id="{D9FC26B6-EB69-4006-9BAE-9FBDF8B9A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447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3" name="Freeform 35">
            <a:extLst>
              <a:ext uri="{FF2B5EF4-FFF2-40B4-BE49-F238E27FC236}">
                <a16:creationId xmlns:a16="http://schemas.microsoft.com/office/drawing/2014/main" id="{7A6DBEB5-EFF8-43C9-8D24-6D7955D8D2DA}"/>
              </a:ext>
            </a:extLst>
          </p:cNvPr>
          <p:cNvSpPr>
            <a:spLocks/>
          </p:cNvSpPr>
          <p:nvPr/>
        </p:nvSpPr>
        <p:spPr bwMode="auto">
          <a:xfrm>
            <a:off x="2362200" y="3733800"/>
            <a:ext cx="1371600" cy="546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Group 36">
            <a:extLst>
              <a:ext uri="{FF2B5EF4-FFF2-40B4-BE49-F238E27FC236}">
                <a16:creationId xmlns:a16="http://schemas.microsoft.com/office/drawing/2014/main" id="{03489B38-F029-4C18-920E-BDACC5FCB048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12335" name="Oval 37">
              <a:extLst>
                <a:ext uri="{FF2B5EF4-FFF2-40B4-BE49-F238E27FC236}">
                  <a16:creationId xmlns:a16="http://schemas.microsoft.com/office/drawing/2014/main" id="{CF21504E-8073-4B40-BB7B-3CE5A4DD86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36" name="Rectangle 38">
              <a:extLst>
                <a:ext uri="{FF2B5EF4-FFF2-40B4-BE49-F238E27FC236}">
                  <a16:creationId xmlns:a16="http://schemas.microsoft.com/office/drawing/2014/main" id="{24384902-0EBA-42DF-97BE-01FA7AFC0A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54" name="Line 46">
            <a:extLst>
              <a:ext uri="{FF2B5EF4-FFF2-40B4-BE49-F238E27FC236}">
                <a16:creationId xmlns:a16="http://schemas.microsoft.com/office/drawing/2014/main" id="{1CDA7C19-0706-4673-8957-9F8E1847F3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4191000"/>
            <a:ext cx="990600" cy="2497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542751CD-4595-449D-B251-BF91FB7D0BF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971800"/>
            <a:ext cx="431800" cy="360363"/>
            <a:chOff x="567" y="1026"/>
            <a:chExt cx="181" cy="136"/>
          </a:xfrm>
        </p:grpSpPr>
        <p:sp>
          <p:nvSpPr>
            <p:cNvPr id="12333" name="Line 48">
              <a:extLst>
                <a:ext uri="{FF2B5EF4-FFF2-40B4-BE49-F238E27FC236}">
                  <a16:creationId xmlns:a16="http://schemas.microsoft.com/office/drawing/2014/main" id="{930200F7-C15E-4D63-AD77-0FEB867D0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Line 49">
              <a:extLst>
                <a:ext uri="{FF2B5EF4-FFF2-40B4-BE49-F238E27FC236}">
                  <a16:creationId xmlns:a16="http://schemas.microsoft.com/office/drawing/2014/main" id="{B45A8AC0-0B9F-460D-88C4-A7A81CE48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60" name="AutoShape 52">
            <a:extLst>
              <a:ext uri="{FF2B5EF4-FFF2-40B4-BE49-F238E27FC236}">
                <a16:creationId xmlns:a16="http://schemas.microsoft.com/office/drawing/2014/main" id="{DE82CAC6-2F7C-4E28-9D08-689567E8B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048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61" name="Line 53">
            <a:extLst>
              <a:ext uri="{FF2B5EF4-FFF2-40B4-BE49-F238E27FC236}">
                <a16:creationId xmlns:a16="http://schemas.microsoft.com/office/drawing/2014/main" id="{5108DFEA-4469-4D8B-9129-45669FB3D2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5814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64" name="Line 56">
            <a:extLst>
              <a:ext uri="{FF2B5EF4-FFF2-40B4-BE49-F238E27FC236}">
                <a16:creationId xmlns:a16="http://schemas.microsoft.com/office/drawing/2014/main" id="{0D4B0330-F37D-4FFA-9BA9-6E6F57511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334000"/>
            <a:ext cx="4572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66" name="Line 58">
            <a:extLst>
              <a:ext uri="{FF2B5EF4-FFF2-40B4-BE49-F238E27FC236}">
                <a16:creationId xmlns:a16="http://schemas.microsoft.com/office/drawing/2014/main" id="{C0C08866-1567-4424-BF99-4E675CFBB2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810000"/>
            <a:ext cx="685800" cy="1524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67" name="Line 59">
            <a:extLst>
              <a:ext uri="{FF2B5EF4-FFF2-40B4-BE49-F238E27FC236}">
                <a16:creationId xmlns:a16="http://schemas.microsoft.com/office/drawing/2014/main" id="{867FCB8C-6296-488A-824B-A97DCD3E9E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3962400"/>
            <a:ext cx="533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71" name="Line 63">
            <a:extLst>
              <a:ext uri="{FF2B5EF4-FFF2-40B4-BE49-F238E27FC236}">
                <a16:creationId xmlns:a16="http://schemas.microsoft.com/office/drawing/2014/main" id="{E146923C-F952-4210-A993-47D0296D15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048000"/>
            <a:ext cx="304800" cy="762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72" name="Freeform 64">
            <a:extLst>
              <a:ext uri="{FF2B5EF4-FFF2-40B4-BE49-F238E27FC236}">
                <a16:creationId xmlns:a16="http://schemas.microsoft.com/office/drawing/2014/main" id="{37114788-EE5B-4659-86EE-D30DFDFAA442}"/>
              </a:ext>
            </a:extLst>
          </p:cNvPr>
          <p:cNvSpPr>
            <a:spLocks/>
          </p:cNvSpPr>
          <p:nvPr/>
        </p:nvSpPr>
        <p:spPr bwMode="auto">
          <a:xfrm>
            <a:off x="6019800" y="2743200"/>
            <a:ext cx="1181100" cy="330200"/>
          </a:xfrm>
          <a:custGeom>
            <a:avLst/>
            <a:gdLst>
              <a:gd name="T0" fmla="*/ 0 w 744"/>
              <a:gd name="T1" fmla="*/ 112 h 208"/>
              <a:gd name="T2" fmla="*/ 48 w 744"/>
              <a:gd name="T3" fmla="*/ 64 h 208"/>
              <a:gd name="T4" fmla="*/ 144 w 744"/>
              <a:gd name="T5" fmla="*/ 16 h 208"/>
              <a:gd name="T6" fmla="*/ 576 w 744"/>
              <a:gd name="T7" fmla="*/ 16 h 208"/>
              <a:gd name="T8" fmla="*/ 720 w 744"/>
              <a:gd name="T9" fmla="*/ 112 h 208"/>
              <a:gd name="T10" fmla="*/ 720 w 744"/>
              <a:gd name="T11" fmla="*/ 208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4"/>
              <a:gd name="T19" fmla="*/ 0 h 208"/>
              <a:gd name="T20" fmla="*/ 744 w 744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4" h="208">
                <a:moveTo>
                  <a:pt x="0" y="112"/>
                </a:moveTo>
                <a:cubicBezTo>
                  <a:pt x="12" y="96"/>
                  <a:pt x="24" y="80"/>
                  <a:pt x="48" y="64"/>
                </a:cubicBezTo>
                <a:cubicBezTo>
                  <a:pt x="72" y="48"/>
                  <a:pt x="56" y="24"/>
                  <a:pt x="144" y="16"/>
                </a:cubicBezTo>
                <a:cubicBezTo>
                  <a:pt x="232" y="8"/>
                  <a:pt x="480" y="0"/>
                  <a:pt x="576" y="16"/>
                </a:cubicBezTo>
                <a:cubicBezTo>
                  <a:pt x="672" y="32"/>
                  <a:pt x="696" y="80"/>
                  <a:pt x="720" y="112"/>
                </a:cubicBezTo>
                <a:cubicBezTo>
                  <a:pt x="744" y="144"/>
                  <a:pt x="732" y="176"/>
                  <a:pt x="720" y="208"/>
                </a:cubicBezTo>
              </a:path>
            </a:pathLst>
          </a:custGeom>
          <a:noFill/>
          <a:ln w="1143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73" name="Line 65">
            <a:extLst>
              <a:ext uri="{FF2B5EF4-FFF2-40B4-BE49-F238E27FC236}">
                <a16:creationId xmlns:a16="http://schemas.microsoft.com/office/drawing/2014/main" id="{4FDD813F-581C-45DA-8135-97533710F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895600"/>
            <a:ext cx="76200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id="{5E2DBBAB-BE96-4746-9B95-7EA93F8710D4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581400"/>
            <a:ext cx="503238" cy="360363"/>
            <a:chOff x="567" y="1026"/>
            <a:chExt cx="181" cy="136"/>
          </a:xfrm>
        </p:grpSpPr>
        <p:sp>
          <p:nvSpPr>
            <p:cNvPr id="12331" name="Line 61">
              <a:extLst>
                <a:ext uri="{FF2B5EF4-FFF2-40B4-BE49-F238E27FC236}">
                  <a16:creationId xmlns:a16="http://schemas.microsoft.com/office/drawing/2014/main" id="{AF589091-9A07-46D7-B3E3-9F84D2F9B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Line 62">
              <a:extLst>
                <a:ext uri="{FF2B5EF4-FFF2-40B4-BE49-F238E27FC236}">
                  <a16:creationId xmlns:a16="http://schemas.microsoft.com/office/drawing/2014/main" id="{3BE34887-08E6-40C2-93D9-0BE163BD2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23" name="Rectangle 70">
            <a:extLst>
              <a:ext uri="{FF2B5EF4-FFF2-40B4-BE49-F238E27FC236}">
                <a16:creationId xmlns:a16="http://schemas.microsoft.com/office/drawing/2014/main" id="{255317BB-7EF1-4364-93FD-8D10BFF8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9" name="Group 66">
            <a:extLst>
              <a:ext uri="{FF2B5EF4-FFF2-40B4-BE49-F238E27FC236}">
                <a16:creationId xmlns:a16="http://schemas.microsoft.com/office/drawing/2014/main" id="{49E28A2A-E1E9-4A37-B67A-10ED183D1D8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657600"/>
            <a:ext cx="503238" cy="360363"/>
            <a:chOff x="567" y="1026"/>
            <a:chExt cx="181" cy="136"/>
          </a:xfrm>
        </p:grpSpPr>
        <p:sp>
          <p:nvSpPr>
            <p:cNvPr id="12329" name="Line 67">
              <a:extLst>
                <a:ext uri="{FF2B5EF4-FFF2-40B4-BE49-F238E27FC236}">
                  <a16:creationId xmlns:a16="http://schemas.microsoft.com/office/drawing/2014/main" id="{BAC53DD2-2E22-4A81-B49A-76D841A9F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Line 68">
              <a:extLst>
                <a:ext uri="{FF2B5EF4-FFF2-40B4-BE49-F238E27FC236}">
                  <a16:creationId xmlns:a16="http://schemas.microsoft.com/office/drawing/2014/main" id="{DF4970A7-674C-486D-B2AF-9BB1C7F04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9D20F501-78D7-4EC6-A8E6-AC73FA3DEB25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6553200"/>
            <a:ext cx="457200" cy="304800"/>
            <a:chOff x="567" y="1026"/>
            <a:chExt cx="181" cy="136"/>
          </a:xfrm>
        </p:grpSpPr>
        <p:sp>
          <p:nvSpPr>
            <p:cNvPr id="12327" name="Line 72">
              <a:extLst>
                <a:ext uri="{FF2B5EF4-FFF2-40B4-BE49-F238E27FC236}">
                  <a16:creationId xmlns:a16="http://schemas.microsoft.com/office/drawing/2014/main" id="{C4DAEF93-2C7A-4DA1-978D-0F554312A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Line 73">
              <a:extLst>
                <a:ext uri="{FF2B5EF4-FFF2-40B4-BE49-F238E27FC236}">
                  <a16:creationId xmlns:a16="http://schemas.microsoft.com/office/drawing/2014/main" id="{5FD85F5F-42A4-42E3-ABA6-C6B6D089B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26" name="Text Box 74">
            <a:extLst>
              <a:ext uri="{FF2B5EF4-FFF2-40B4-BE49-F238E27FC236}">
                <a16:creationId xmlns:a16="http://schemas.microsoft.com/office/drawing/2014/main" id="{FF1B360A-97D3-4159-BE93-F64C0F13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 animBg="1"/>
      <p:bldP spid="17443" grpId="0" animBg="1"/>
      <p:bldP spid="17460" grpId="0" animBg="1"/>
      <p:bldP spid="174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Line 19">
            <a:extLst>
              <a:ext uri="{FF2B5EF4-FFF2-40B4-BE49-F238E27FC236}">
                <a16:creationId xmlns:a16="http://schemas.microsoft.com/office/drawing/2014/main" id="{0C50E6ED-1C67-4D11-B14D-2119A2E63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Oval 9">
            <a:extLst>
              <a:ext uri="{FF2B5EF4-FFF2-40B4-BE49-F238E27FC236}">
                <a16:creationId xmlns:a16="http://schemas.microsoft.com/office/drawing/2014/main" id="{C0CFA623-D591-49CE-A2C4-E8B4A78564CD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6" name="Line 15">
            <a:extLst>
              <a:ext uri="{FF2B5EF4-FFF2-40B4-BE49-F238E27FC236}">
                <a16:creationId xmlns:a16="http://schemas.microsoft.com/office/drawing/2014/main" id="{C4BBF56D-57A2-4A95-A016-9EA61A4EE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2" name="Oval 18">
            <a:extLst>
              <a:ext uri="{FF2B5EF4-FFF2-40B4-BE49-F238E27FC236}">
                <a16:creationId xmlns:a16="http://schemas.microsoft.com/office/drawing/2014/main" id="{EC2DA1DB-25D3-461C-BA4D-7B3326040E26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Rectangle 17">
            <a:extLst>
              <a:ext uri="{FF2B5EF4-FFF2-40B4-BE49-F238E27FC236}">
                <a16:creationId xmlns:a16="http://schemas.microsoft.com/office/drawing/2014/main" id="{B5BEAE63-76BE-4E99-93A8-0465856365E1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Line 2">
            <a:extLst>
              <a:ext uri="{FF2B5EF4-FFF2-40B4-BE49-F238E27FC236}">
                <a16:creationId xmlns:a16="http://schemas.microsoft.com/office/drawing/2014/main" id="{DD4353CA-232F-449C-A6A5-50C295429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3">
            <a:extLst>
              <a:ext uri="{FF2B5EF4-FFF2-40B4-BE49-F238E27FC236}">
                <a16:creationId xmlns:a16="http://schemas.microsoft.com/office/drawing/2014/main" id="{FE096CF9-7D02-457E-AE50-F09E3E134E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4">
            <a:extLst>
              <a:ext uri="{FF2B5EF4-FFF2-40B4-BE49-F238E27FC236}">
                <a16:creationId xmlns:a16="http://schemas.microsoft.com/office/drawing/2014/main" id="{8DEB5CAB-1EDF-41A7-9224-6FD49B5B1D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5">
            <a:extLst>
              <a:ext uri="{FF2B5EF4-FFF2-40B4-BE49-F238E27FC236}">
                <a16:creationId xmlns:a16="http://schemas.microsoft.com/office/drawing/2014/main" id="{5E0B5A13-21D8-4F2D-AD39-8BCB4B4F2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6">
            <a:extLst>
              <a:ext uri="{FF2B5EF4-FFF2-40B4-BE49-F238E27FC236}">
                <a16:creationId xmlns:a16="http://schemas.microsoft.com/office/drawing/2014/main" id="{526585F5-8C2E-4C46-AEBF-61C7AE407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7">
            <a:extLst>
              <a:ext uri="{FF2B5EF4-FFF2-40B4-BE49-F238E27FC236}">
                <a16:creationId xmlns:a16="http://schemas.microsoft.com/office/drawing/2014/main" id="{16CA5E1D-5C9E-4CE8-A403-4593E957B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Rectangle 10">
            <a:extLst>
              <a:ext uri="{FF2B5EF4-FFF2-40B4-BE49-F238E27FC236}">
                <a16:creationId xmlns:a16="http://schemas.microsoft.com/office/drawing/2014/main" id="{7BA2D9DD-EF18-42FA-A7A2-EF997C6C1B32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D849E6D7-C859-413E-AF9D-FA08C0B5A7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98220F4C-A89A-48D7-AEF6-9B60C0740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679C4339-E6BB-4643-9C9D-55C05FB17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75E15559-CEFD-4686-9F56-A323B4FBF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4437063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16">
            <a:extLst>
              <a:ext uri="{FF2B5EF4-FFF2-40B4-BE49-F238E27FC236}">
                <a16:creationId xmlns:a16="http://schemas.microsoft.com/office/drawing/2014/main" id="{007C1FA8-D3F0-4F16-A81B-11DDF11287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7" name="AutoShape 23">
            <a:extLst>
              <a:ext uri="{FF2B5EF4-FFF2-40B4-BE49-F238E27FC236}">
                <a16:creationId xmlns:a16="http://schemas.microsoft.com/office/drawing/2014/main" id="{8E232136-42A7-4F56-B9C7-B08369689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3575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08" name="Line 24">
            <a:extLst>
              <a:ext uri="{FF2B5EF4-FFF2-40B4-BE49-F238E27FC236}">
                <a16:creationId xmlns:a16="http://schemas.microsoft.com/office/drawing/2014/main" id="{FAB15210-9A63-4D8E-8FE0-362511D496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1219200"/>
            <a:ext cx="91440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9" name="Oval 25">
            <a:extLst>
              <a:ext uri="{FF2B5EF4-FFF2-40B4-BE49-F238E27FC236}">
                <a16:creationId xmlns:a16="http://schemas.microsoft.com/office/drawing/2014/main" id="{6139C524-A1B5-4ED8-A58A-5EB76794F9F9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10" name="Oval 26">
            <a:extLst>
              <a:ext uri="{FF2B5EF4-FFF2-40B4-BE49-F238E27FC236}">
                <a16:creationId xmlns:a16="http://schemas.microsoft.com/office/drawing/2014/main" id="{148BF0C8-93BB-4E7A-8729-3ED3622F46A5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15097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5" name="Rectangle 27">
            <a:extLst>
              <a:ext uri="{FF2B5EF4-FFF2-40B4-BE49-F238E27FC236}">
                <a16:creationId xmlns:a16="http://schemas.microsoft.com/office/drawing/2014/main" id="{D8B48A84-260C-4C2A-BAA5-BA4DD855FAF8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6" name="Rectangle 28">
            <a:extLst>
              <a:ext uri="{FF2B5EF4-FFF2-40B4-BE49-F238E27FC236}">
                <a16:creationId xmlns:a16="http://schemas.microsoft.com/office/drawing/2014/main" id="{149D27FC-E7A5-48A0-9538-23E05A0AEE52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1295400" y="4572000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13" name="Line 29">
            <a:extLst>
              <a:ext uri="{FF2B5EF4-FFF2-40B4-BE49-F238E27FC236}">
                <a16:creationId xmlns:a16="http://schemas.microsoft.com/office/drawing/2014/main" id="{0D566BEE-8937-45D9-AFDE-E9330D878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9350" y="4419600"/>
            <a:ext cx="1263650" cy="10906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5" name="Line 31">
            <a:extLst>
              <a:ext uri="{FF2B5EF4-FFF2-40B4-BE49-F238E27FC236}">
                <a16:creationId xmlns:a16="http://schemas.microsoft.com/office/drawing/2014/main" id="{B568E80B-4ED7-4924-BA8D-CB1376111A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6" name="Line 32">
            <a:extLst>
              <a:ext uri="{FF2B5EF4-FFF2-40B4-BE49-F238E27FC236}">
                <a16:creationId xmlns:a16="http://schemas.microsoft.com/office/drawing/2014/main" id="{DC566DDA-9327-4341-B4A2-7BBBC0B8CE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429000"/>
            <a:ext cx="1981200" cy="19272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0" name="Line 34">
            <a:extLst>
              <a:ext uri="{FF2B5EF4-FFF2-40B4-BE49-F238E27FC236}">
                <a16:creationId xmlns:a16="http://schemas.microsoft.com/office/drawing/2014/main" id="{3FF0687B-4B45-422E-A97F-9285E5D9C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A5F4EC2E-16F4-468F-983D-D2C3E8BE3D4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13354" name="Line 36">
              <a:extLst>
                <a:ext uri="{FF2B5EF4-FFF2-40B4-BE49-F238E27FC236}">
                  <a16:creationId xmlns:a16="http://schemas.microsoft.com/office/drawing/2014/main" id="{70C0227A-6D1A-411C-B8CF-FA1E37A06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Line 37">
              <a:extLst>
                <a:ext uri="{FF2B5EF4-FFF2-40B4-BE49-F238E27FC236}">
                  <a16:creationId xmlns:a16="http://schemas.microsoft.com/office/drawing/2014/main" id="{A5693E54-C5D3-446A-BB6F-6A9145877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22" name="Line 38">
            <a:extLst>
              <a:ext uri="{FF2B5EF4-FFF2-40B4-BE49-F238E27FC236}">
                <a16:creationId xmlns:a16="http://schemas.microsoft.com/office/drawing/2014/main" id="{212A37B2-B01A-458A-A123-056D15F41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F51E791B-B572-4804-BA8B-110B2CC709D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990600"/>
            <a:ext cx="873125" cy="731838"/>
            <a:chOff x="3782" y="2152"/>
            <a:chExt cx="681" cy="461"/>
          </a:xfrm>
        </p:grpSpPr>
        <p:sp>
          <p:nvSpPr>
            <p:cNvPr id="13352" name="Oval 40">
              <a:extLst>
                <a:ext uri="{FF2B5EF4-FFF2-40B4-BE49-F238E27FC236}">
                  <a16:creationId xmlns:a16="http://schemas.microsoft.com/office/drawing/2014/main" id="{FFD54FD8-D610-4773-B849-F486C4DA8B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53" name="Rectangle 41">
              <a:extLst>
                <a:ext uri="{FF2B5EF4-FFF2-40B4-BE49-F238E27FC236}">
                  <a16:creationId xmlns:a16="http://schemas.microsoft.com/office/drawing/2014/main" id="{CA7C8444-FDDB-42D9-BD93-9A05E37225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426" name="Line 42">
            <a:extLst>
              <a:ext uri="{FF2B5EF4-FFF2-40B4-BE49-F238E27FC236}">
                <a16:creationId xmlns:a16="http://schemas.microsoft.com/office/drawing/2014/main" id="{5324BC0B-0F63-423B-BBAB-133DB37ABB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10620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27" name="AutoShape 43">
            <a:extLst>
              <a:ext uri="{FF2B5EF4-FFF2-40B4-BE49-F238E27FC236}">
                <a16:creationId xmlns:a16="http://schemas.microsoft.com/office/drawing/2014/main" id="{CA3112C9-CF76-4EAB-81BD-D99FE497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14" name="Line 30">
            <a:extLst>
              <a:ext uri="{FF2B5EF4-FFF2-40B4-BE49-F238E27FC236}">
                <a16:creationId xmlns:a16="http://schemas.microsoft.com/office/drawing/2014/main" id="{61AE6C08-2870-419D-A967-D9AFEFFB15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36688" y="1219200"/>
            <a:ext cx="1611312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47" name="Picture 44" descr="D:\Буквы\img020.jpg">
            <a:extLst>
              <a:ext uri="{FF2B5EF4-FFF2-40B4-BE49-F238E27FC236}">
                <a16:creationId xmlns:a16="http://schemas.microsoft.com/office/drawing/2014/main" id="{6212E5D0-A73C-4E84-902D-C5940E22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4862" r="22221" b="33757"/>
          <a:stretch>
            <a:fillRect/>
          </a:stretch>
        </p:blipFill>
        <p:spPr bwMode="auto">
          <a:xfrm>
            <a:off x="6781800" y="381000"/>
            <a:ext cx="2362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5">
            <a:extLst>
              <a:ext uri="{FF2B5EF4-FFF2-40B4-BE49-F238E27FC236}">
                <a16:creationId xmlns:a16="http://schemas.microsoft.com/office/drawing/2014/main" id="{7A7D786E-9CF8-4E74-A161-16E62BC9C41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838200"/>
            <a:ext cx="503238" cy="360363"/>
            <a:chOff x="567" y="1026"/>
            <a:chExt cx="181" cy="136"/>
          </a:xfrm>
        </p:grpSpPr>
        <p:sp>
          <p:nvSpPr>
            <p:cNvPr id="13350" name="Line 46">
              <a:extLst>
                <a:ext uri="{FF2B5EF4-FFF2-40B4-BE49-F238E27FC236}">
                  <a16:creationId xmlns:a16="http://schemas.microsoft.com/office/drawing/2014/main" id="{D748819A-BC23-4529-A46C-663F599A7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Line 47">
              <a:extLst>
                <a:ext uri="{FF2B5EF4-FFF2-40B4-BE49-F238E27FC236}">
                  <a16:creationId xmlns:a16="http://schemas.microsoft.com/office/drawing/2014/main" id="{3F384824-F788-4ED6-8EB8-3FD82DD7C1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9" name="Text Box 48">
            <a:extLst>
              <a:ext uri="{FF2B5EF4-FFF2-40B4-BE49-F238E27FC236}">
                <a16:creationId xmlns:a16="http://schemas.microsoft.com/office/drawing/2014/main" id="{5233B65C-F3D5-46E0-91F0-24BCB1B6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402" grpId="0" animBg="1"/>
      <p:bldP spid="16407" grpId="0" animBg="1"/>
      <p:bldP spid="16409" grpId="0" animBg="1"/>
      <p:bldP spid="16410" grpId="0" animBg="1"/>
      <p:bldP spid="164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028">
            <a:extLst>
              <a:ext uri="{FF2B5EF4-FFF2-40B4-BE49-F238E27FC236}">
                <a16:creationId xmlns:a16="http://schemas.microsoft.com/office/drawing/2014/main" id="{FF1B821F-15AE-4DA8-8954-53A27ABB4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9" name="Line 1031">
            <a:extLst>
              <a:ext uri="{FF2B5EF4-FFF2-40B4-BE49-F238E27FC236}">
                <a16:creationId xmlns:a16="http://schemas.microsoft.com/office/drawing/2014/main" id="{033C855C-A2B3-4C11-A8C5-1E092AF6F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Line 1033">
            <a:extLst>
              <a:ext uri="{FF2B5EF4-FFF2-40B4-BE49-F238E27FC236}">
                <a16:creationId xmlns:a16="http://schemas.microsoft.com/office/drawing/2014/main" id="{23117608-85B6-492F-A811-75A98ADCF4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Line 1034">
            <a:extLst>
              <a:ext uri="{FF2B5EF4-FFF2-40B4-BE49-F238E27FC236}">
                <a16:creationId xmlns:a16="http://schemas.microsoft.com/office/drawing/2014/main" id="{B8C8E228-F5C7-4E01-89D9-BDD5B26F8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Line 1035">
            <a:extLst>
              <a:ext uri="{FF2B5EF4-FFF2-40B4-BE49-F238E27FC236}">
                <a16:creationId xmlns:a16="http://schemas.microsoft.com/office/drawing/2014/main" id="{D40C22BA-8ADE-4F6C-965F-C57A6742F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Line 1036">
            <a:extLst>
              <a:ext uri="{FF2B5EF4-FFF2-40B4-BE49-F238E27FC236}">
                <a16:creationId xmlns:a16="http://schemas.microsoft.com/office/drawing/2014/main" id="{449F51D6-8FE0-4296-BCCE-33F6125C6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1042">
            <a:extLst>
              <a:ext uri="{FF2B5EF4-FFF2-40B4-BE49-F238E27FC236}">
                <a16:creationId xmlns:a16="http://schemas.microsoft.com/office/drawing/2014/main" id="{F6E5BC10-2D5D-457A-BB98-AF06F40EEB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2" name="Arc 1044">
            <a:extLst>
              <a:ext uri="{FF2B5EF4-FFF2-40B4-BE49-F238E27FC236}">
                <a16:creationId xmlns:a16="http://schemas.microsoft.com/office/drawing/2014/main" id="{7A481B85-251D-412C-B686-9C56E101B64B}"/>
              </a:ext>
            </a:extLst>
          </p:cNvPr>
          <p:cNvSpPr>
            <a:spLocks/>
          </p:cNvSpPr>
          <p:nvPr/>
        </p:nvSpPr>
        <p:spPr bwMode="auto">
          <a:xfrm rot="12963864" flipH="1">
            <a:off x="6332538" y="2609850"/>
            <a:ext cx="590550" cy="452438"/>
          </a:xfrm>
          <a:custGeom>
            <a:avLst/>
            <a:gdLst>
              <a:gd name="T0" fmla="*/ 0 w 36669"/>
              <a:gd name="T1" fmla="*/ 83194 h 33310"/>
              <a:gd name="T2" fmla="*/ 534988 w 36669"/>
              <a:gd name="T3" fmla="*/ 452438 h 33310"/>
              <a:gd name="T4" fmla="*/ 242684 w 36669"/>
              <a:gd name="T5" fmla="*/ 293385 h 33310"/>
              <a:gd name="T6" fmla="*/ 0 60000 65536"/>
              <a:gd name="T7" fmla="*/ 0 60000 65536"/>
              <a:gd name="T8" fmla="*/ 0 60000 65536"/>
              <a:gd name="T9" fmla="*/ 0 w 36669"/>
              <a:gd name="T10" fmla="*/ 0 h 33310"/>
              <a:gd name="T11" fmla="*/ 36669 w 36669"/>
              <a:gd name="T12" fmla="*/ 33310 h 33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69" h="33310" fill="none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</a:path>
              <a:path w="36669" h="33310" stroke="0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  <a:lnTo>
                  <a:pt x="15069" y="21600"/>
                </a:lnTo>
                <a:close/>
              </a:path>
            </a:pathLst>
          </a:custGeom>
          <a:noFill/>
          <a:ln w="1079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33" name="AutoShape 1045">
            <a:extLst>
              <a:ext uri="{FF2B5EF4-FFF2-40B4-BE49-F238E27FC236}">
                <a16:creationId xmlns:a16="http://schemas.microsoft.com/office/drawing/2014/main" id="{29E660EA-DC02-4AC5-8037-7D82CDDAB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6368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7" name="Line 1032">
            <a:extLst>
              <a:ext uri="{FF2B5EF4-FFF2-40B4-BE49-F238E27FC236}">
                <a16:creationId xmlns:a16="http://schemas.microsoft.com/office/drawing/2014/main" id="{6BA4B2F5-EA14-426E-911C-780DB8CFD5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4" name="Line 1046">
            <a:extLst>
              <a:ext uri="{FF2B5EF4-FFF2-40B4-BE49-F238E27FC236}">
                <a16:creationId xmlns:a16="http://schemas.microsoft.com/office/drawing/2014/main" id="{43D1AB38-6646-4FFF-B289-4E81D3257D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5" name="Oval 1047">
            <a:extLst>
              <a:ext uri="{FF2B5EF4-FFF2-40B4-BE49-F238E27FC236}">
                <a16:creationId xmlns:a16="http://schemas.microsoft.com/office/drawing/2014/main" id="{162E4273-48BD-4F85-BDD4-AD9A0966E0C5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36" name="Oval 1048">
            <a:extLst>
              <a:ext uri="{FF2B5EF4-FFF2-40B4-BE49-F238E27FC236}">
                <a16:creationId xmlns:a16="http://schemas.microsoft.com/office/drawing/2014/main" id="{4621D53F-705C-4CEB-9074-0D40E2B893F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1" name="Rectangle 1049">
            <a:extLst>
              <a:ext uri="{FF2B5EF4-FFF2-40B4-BE49-F238E27FC236}">
                <a16:creationId xmlns:a16="http://schemas.microsoft.com/office/drawing/2014/main" id="{667CBBD8-0B36-4694-B9B1-E6D323B7015A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2" name="Rectangle 1050">
            <a:extLst>
              <a:ext uri="{FF2B5EF4-FFF2-40B4-BE49-F238E27FC236}">
                <a16:creationId xmlns:a16="http://schemas.microsoft.com/office/drawing/2014/main" id="{C37191A9-01D9-4E12-BAC3-DF74B32C8040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39" name="Line 1051">
            <a:extLst>
              <a:ext uri="{FF2B5EF4-FFF2-40B4-BE49-F238E27FC236}">
                <a16:creationId xmlns:a16="http://schemas.microsoft.com/office/drawing/2014/main" id="{80E24201-D741-44F4-9942-47C62B88E2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0" name="Line 1052">
            <a:extLst>
              <a:ext uri="{FF2B5EF4-FFF2-40B4-BE49-F238E27FC236}">
                <a16:creationId xmlns:a16="http://schemas.microsoft.com/office/drawing/2014/main" id="{33DBF57B-5A21-4B40-A57A-18F6628D78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1" name="Line 1053">
            <a:extLst>
              <a:ext uri="{FF2B5EF4-FFF2-40B4-BE49-F238E27FC236}">
                <a16:creationId xmlns:a16="http://schemas.microsoft.com/office/drawing/2014/main" id="{78946FAB-D3DC-4B7E-A9F4-8C14A405E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2" name="Line 1054">
            <a:extLst>
              <a:ext uri="{FF2B5EF4-FFF2-40B4-BE49-F238E27FC236}">
                <a16:creationId xmlns:a16="http://schemas.microsoft.com/office/drawing/2014/main" id="{A36CFD35-DB9D-4C82-B3AF-2F61DCADA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419600"/>
            <a:ext cx="1066800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3" name="AutoShape 1055">
            <a:extLst>
              <a:ext uri="{FF2B5EF4-FFF2-40B4-BE49-F238E27FC236}">
                <a16:creationId xmlns:a16="http://schemas.microsoft.com/office/drawing/2014/main" id="{E47CF9A1-B299-43DF-9E5E-5E6511A6F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3575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44" name="Line 1056">
            <a:extLst>
              <a:ext uri="{FF2B5EF4-FFF2-40B4-BE49-F238E27FC236}">
                <a16:creationId xmlns:a16="http://schemas.microsoft.com/office/drawing/2014/main" id="{7943E3FD-6C9E-4AB1-A3E2-DADB3C5608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1219200"/>
            <a:ext cx="914400" cy="2209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5" name="Oval 1057">
            <a:extLst>
              <a:ext uri="{FF2B5EF4-FFF2-40B4-BE49-F238E27FC236}">
                <a16:creationId xmlns:a16="http://schemas.microsoft.com/office/drawing/2014/main" id="{E42842DF-AFD6-4EF2-93FA-B90793EF12C0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46" name="Oval 1058">
            <a:extLst>
              <a:ext uri="{FF2B5EF4-FFF2-40B4-BE49-F238E27FC236}">
                <a16:creationId xmlns:a16="http://schemas.microsoft.com/office/drawing/2014/main" id="{9E1C7FEF-D981-4189-BD35-DE7919D47F9F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1281113" y="47069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61" name="Rectangle 1059">
            <a:extLst>
              <a:ext uri="{FF2B5EF4-FFF2-40B4-BE49-F238E27FC236}">
                <a16:creationId xmlns:a16="http://schemas.microsoft.com/office/drawing/2014/main" id="{860E4CF7-5659-41BB-B50D-F7E4828D1E8C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62" name="Rectangle 1060">
            <a:extLst>
              <a:ext uri="{FF2B5EF4-FFF2-40B4-BE49-F238E27FC236}">
                <a16:creationId xmlns:a16="http://schemas.microsoft.com/office/drawing/2014/main" id="{9353410D-A9C5-480C-8BEF-A30EB29092B8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1066800" y="4648200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49" name="Line 1061">
            <a:extLst>
              <a:ext uri="{FF2B5EF4-FFF2-40B4-BE49-F238E27FC236}">
                <a16:creationId xmlns:a16="http://schemas.microsoft.com/office/drawing/2014/main" id="{5B1CB620-C633-4321-9E79-EFAC506733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4419600"/>
            <a:ext cx="1263650" cy="10906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50" name="Line 1062">
            <a:extLst>
              <a:ext uri="{FF2B5EF4-FFF2-40B4-BE49-F238E27FC236}">
                <a16:creationId xmlns:a16="http://schemas.microsoft.com/office/drawing/2014/main" id="{1385464C-A6DE-4B96-B965-7DBBCD5469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51" name="Line 1063">
            <a:extLst>
              <a:ext uri="{FF2B5EF4-FFF2-40B4-BE49-F238E27FC236}">
                <a16:creationId xmlns:a16="http://schemas.microsoft.com/office/drawing/2014/main" id="{1C4A7F08-A77A-4A89-8E69-866BD17E0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429000"/>
            <a:ext cx="2209800" cy="20034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1064">
            <a:extLst>
              <a:ext uri="{FF2B5EF4-FFF2-40B4-BE49-F238E27FC236}">
                <a16:creationId xmlns:a16="http://schemas.microsoft.com/office/drawing/2014/main" id="{3E00A28F-0970-4FBC-A180-B436B8B9FFE6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14385" name="Line 1065">
              <a:extLst>
                <a:ext uri="{FF2B5EF4-FFF2-40B4-BE49-F238E27FC236}">
                  <a16:creationId xmlns:a16="http://schemas.microsoft.com/office/drawing/2014/main" id="{76AB3BF5-CAD1-4CA3-B584-A72041288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Line 1066">
              <a:extLst>
                <a:ext uri="{FF2B5EF4-FFF2-40B4-BE49-F238E27FC236}">
                  <a16:creationId xmlns:a16="http://schemas.microsoft.com/office/drawing/2014/main" id="{6B818D4C-6E71-42A9-8F54-4C0306D6E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55" name="Line 1067">
            <a:extLst>
              <a:ext uri="{FF2B5EF4-FFF2-40B4-BE49-F238E27FC236}">
                <a16:creationId xmlns:a16="http://schemas.microsoft.com/office/drawing/2014/main" id="{FC2F025A-1428-4D57-92AE-F333530B6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828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068">
            <a:extLst>
              <a:ext uri="{FF2B5EF4-FFF2-40B4-BE49-F238E27FC236}">
                <a16:creationId xmlns:a16="http://schemas.microsoft.com/office/drawing/2014/main" id="{2403C8DF-591C-404B-89DE-007153F4266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066800"/>
            <a:ext cx="873125" cy="731838"/>
            <a:chOff x="3782" y="2152"/>
            <a:chExt cx="681" cy="461"/>
          </a:xfrm>
        </p:grpSpPr>
        <p:sp>
          <p:nvSpPr>
            <p:cNvPr id="14383" name="Oval 1069">
              <a:extLst>
                <a:ext uri="{FF2B5EF4-FFF2-40B4-BE49-F238E27FC236}">
                  <a16:creationId xmlns:a16="http://schemas.microsoft.com/office/drawing/2014/main" id="{7BECE90E-F160-4ACD-A392-833893203C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4" name="Rectangle 1070">
              <a:extLst>
                <a:ext uri="{FF2B5EF4-FFF2-40B4-BE49-F238E27FC236}">
                  <a16:creationId xmlns:a16="http://schemas.microsoft.com/office/drawing/2014/main" id="{FEB3A481-83AD-4F08-A401-FB2A52C3F1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8959" name="Line 1071">
            <a:extLst>
              <a:ext uri="{FF2B5EF4-FFF2-40B4-BE49-F238E27FC236}">
                <a16:creationId xmlns:a16="http://schemas.microsoft.com/office/drawing/2014/main" id="{EF5BA381-D258-48E5-AD21-C496D1589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11382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60" name="AutoShape 1072">
            <a:extLst>
              <a:ext uri="{FF2B5EF4-FFF2-40B4-BE49-F238E27FC236}">
                <a16:creationId xmlns:a16="http://schemas.microsoft.com/office/drawing/2014/main" id="{952D2B53-BDDA-4334-970E-BE55455AD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61" name="Line 1073">
            <a:extLst>
              <a:ext uri="{FF2B5EF4-FFF2-40B4-BE49-F238E27FC236}">
                <a16:creationId xmlns:a16="http://schemas.microsoft.com/office/drawing/2014/main" id="{8B8F2ECC-EC9E-4335-8D75-6A62AD2F97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08088" y="1295400"/>
            <a:ext cx="1611312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1" name="Arc 1103">
            <a:extLst>
              <a:ext uri="{FF2B5EF4-FFF2-40B4-BE49-F238E27FC236}">
                <a16:creationId xmlns:a16="http://schemas.microsoft.com/office/drawing/2014/main" id="{701D3F2C-C96C-45F0-85E9-A37E65DC02D7}"/>
              </a:ext>
            </a:extLst>
          </p:cNvPr>
          <p:cNvSpPr>
            <a:spLocks/>
          </p:cNvSpPr>
          <p:nvPr/>
        </p:nvSpPr>
        <p:spPr bwMode="auto">
          <a:xfrm rot="12963864" flipH="1">
            <a:off x="3581400" y="762000"/>
            <a:ext cx="590550" cy="452438"/>
          </a:xfrm>
          <a:custGeom>
            <a:avLst/>
            <a:gdLst>
              <a:gd name="T0" fmla="*/ 0 w 36669"/>
              <a:gd name="T1" fmla="*/ 83194 h 33310"/>
              <a:gd name="T2" fmla="*/ 534988 w 36669"/>
              <a:gd name="T3" fmla="*/ 452438 h 33310"/>
              <a:gd name="T4" fmla="*/ 242684 w 36669"/>
              <a:gd name="T5" fmla="*/ 293385 h 33310"/>
              <a:gd name="T6" fmla="*/ 0 60000 65536"/>
              <a:gd name="T7" fmla="*/ 0 60000 65536"/>
              <a:gd name="T8" fmla="*/ 0 60000 65536"/>
              <a:gd name="T9" fmla="*/ 0 w 36669"/>
              <a:gd name="T10" fmla="*/ 0 h 33310"/>
              <a:gd name="T11" fmla="*/ 36669 w 36669"/>
              <a:gd name="T12" fmla="*/ 33310 h 33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69" h="33310" fill="none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</a:path>
              <a:path w="36669" h="33310" stroke="0" extrusionOk="0">
                <a:moveTo>
                  <a:pt x="-1" y="6124"/>
                </a:moveTo>
                <a:cubicBezTo>
                  <a:pt x="4032" y="2197"/>
                  <a:pt x="9439" y="-1"/>
                  <a:pt x="15069" y="0"/>
                </a:cubicBezTo>
                <a:cubicBezTo>
                  <a:pt x="26998" y="0"/>
                  <a:pt x="36669" y="9670"/>
                  <a:pt x="36669" y="21600"/>
                </a:cubicBezTo>
                <a:cubicBezTo>
                  <a:pt x="36669" y="25753"/>
                  <a:pt x="35471" y="29819"/>
                  <a:pt x="33219" y="33310"/>
                </a:cubicBezTo>
                <a:lnTo>
                  <a:pt x="15069" y="21600"/>
                </a:lnTo>
                <a:close/>
              </a:path>
            </a:pathLst>
          </a:custGeom>
          <a:noFill/>
          <a:ln w="1079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92" name="AutoShape 1104">
            <a:extLst>
              <a:ext uri="{FF2B5EF4-FFF2-40B4-BE49-F238E27FC236}">
                <a16:creationId xmlns:a16="http://schemas.microsoft.com/office/drawing/2014/main" id="{465753E9-B548-4F38-AC1F-D986EE56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62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74" name="Line 1108">
            <a:extLst>
              <a:ext uri="{FF2B5EF4-FFF2-40B4-BE49-F238E27FC236}">
                <a16:creationId xmlns:a16="http://schemas.microsoft.com/office/drawing/2014/main" id="{1C54FBD7-5A03-4DDA-B40B-196257F24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375" name="Group 1112">
            <a:extLst>
              <a:ext uri="{FF2B5EF4-FFF2-40B4-BE49-F238E27FC236}">
                <a16:creationId xmlns:a16="http://schemas.microsoft.com/office/drawing/2014/main" id="{E2EFAAF3-87B6-4495-B322-853BDFCE99DF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57200"/>
            <a:ext cx="2133600" cy="1371600"/>
            <a:chOff x="-2064" y="720"/>
            <a:chExt cx="1824" cy="1227"/>
          </a:xfrm>
        </p:grpSpPr>
        <p:pic>
          <p:nvPicPr>
            <p:cNvPr id="14380" name="Picture 1109" descr="D:\Буквы\img020.jpg">
              <a:extLst>
                <a:ext uri="{FF2B5EF4-FFF2-40B4-BE49-F238E27FC236}">
                  <a16:creationId xmlns:a16="http://schemas.microsoft.com/office/drawing/2014/main" id="{BB2CA23F-698A-44F8-8B1A-FFA8F1F75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3" t="14862" r="22221" b="33757"/>
            <a:stretch>
              <a:fillRect/>
            </a:stretch>
          </p:blipFill>
          <p:spPr bwMode="auto">
            <a:xfrm>
              <a:off x="-2064" y="720"/>
              <a:ext cx="1824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1" name="Freeform 1110">
              <a:extLst>
                <a:ext uri="{FF2B5EF4-FFF2-40B4-BE49-F238E27FC236}">
                  <a16:creationId xmlns:a16="http://schemas.microsoft.com/office/drawing/2014/main" id="{17A6634E-C588-4CBB-B78C-2485F795B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4" y="864"/>
              <a:ext cx="144" cy="56"/>
            </a:xfrm>
            <a:custGeom>
              <a:avLst/>
              <a:gdLst>
                <a:gd name="T0" fmla="*/ 0 w 144"/>
                <a:gd name="T1" fmla="*/ 0 h 56"/>
                <a:gd name="T2" fmla="*/ 48 w 144"/>
                <a:gd name="T3" fmla="*/ 48 h 56"/>
                <a:gd name="T4" fmla="*/ 96 w 144"/>
                <a:gd name="T5" fmla="*/ 48 h 56"/>
                <a:gd name="T6" fmla="*/ 144 w 144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6"/>
                <a:gd name="T14" fmla="*/ 144 w 14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6">
                  <a:moveTo>
                    <a:pt x="0" y="0"/>
                  </a:moveTo>
                  <a:cubicBezTo>
                    <a:pt x="16" y="20"/>
                    <a:pt x="32" y="40"/>
                    <a:pt x="48" y="48"/>
                  </a:cubicBezTo>
                  <a:cubicBezTo>
                    <a:pt x="64" y="56"/>
                    <a:pt x="80" y="56"/>
                    <a:pt x="96" y="48"/>
                  </a:cubicBezTo>
                  <a:cubicBezTo>
                    <a:pt x="112" y="40"/>
                    <a:pt x="136" y="8"/>
                    <a:pt x="1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2" name="Freeform 1111">
              <a:extLst>
                <a:ext uri="{FF2B5EF4-FFF2-40B4-BE49-F238E27FC236}">
                  <a16:creationId xmlns:a16="http://schemas.microsoft.com/office/drawing/2014/main" id="{98874DBA-61D4-4597-A878-0483B96D3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8" y="1296"/>
              <a:ext cx="144" cy="56"/>
            </a:xfrm>
            <a:custGeom>
              <a:avLst/>
              <a:gdLst>
                <a:gd name="T0" fmla="*/ 0 w 144"/>
                <a:gd name="T1" fmla="*/ 0 h 56"/>
                <a:gd name="T2" fmla="*/ 48 w 144"/>
                <a:gd name="T3" fmla="*/ 48 h 56"/>
                <a:gd name="T4" fmla="*/ 96 w 144"/>
                <a:gd name="T5" fmla="*/ 48 h 56"/>
                <a:gd name="T6" fmla="*/ 144 w 144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6"/>
                <a:gd name="T14" fmla="*/ 144 w 14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6">
                  <a:moveTo>
                    <a:pt x="0" y="0"/>
                  </a:moveTo>
                  <a:cubicBezTo>
                    <a:pt x="16" y="20"/>
                    <a:pt x="32" y="40"/>
                    <a:pt x="48" y="48"/>
                  </a:cubicBezTo>
                  <a:cubicBezTo>
                    <a:pt x="64" y="56"/>
                    <a:pt x="80" y="56"/>
                    <a:pt x="96" y="48"/>
                  </a:cubicBezTo>
                  <a:cubicBezTo>
                    <a:pt x="112" y="40"/>
                    <a:pt x="136" y="8"/>
                    <a:pt x="1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1113">
            <a:extLst>
              <a:ext uri="{FF2B5EF4-FFF2-40B4-BE49-F238E27FC236}">
                <a16:creationId xmlns:a16="http://schemas.microsoft.com/office/drawing/2014/main" id="{A22D583E-7C95-4858-BFF0-12BFF84E8ED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914400"/>
            <a:ext cx="503238" cy="360363"/>
            <a:chOff x="567" y="1026"/>
            <a:chExt cx="181" cy="136"/>
          </a:xfrm>
        </p:grpSpPr>
        <p:sp>
          <p:nvSpPr>
            <p:cNvPr id="14378" name="Line 1114">
              <a:extLst>
                <a:ext uri="{FF2B5EF4-FFF2-40B4-BE49-F238E27FC236}">
                  <a16:creationId xmlns:a16="http://schemas.microsoft.com/office/drawing/2014/main" id="{DD70BC48-45B0-45D3-B363-C28928F19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1115">
              <a:extLst>
                <a:ext uri="{FF2B5EF4-FFF2-40B4-BE49-F238E27FC236}">
                  <a16:creationId xmlns:a16="http://schemas.microsoft.com/office/drawing/2014/main" id="{189F38AE-9481-4A82-84C0-5C9818480C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77" name="Text Box 1116">
            <a:extLst>
              <a:ext uri="{FF2B5EF4-FFF2-40B4-BE49-F238E27FC236}">
                <a16:creationId xmlns:a16="http://schemas.microsoft.com/office/drawing/2014/main" id="{47A42652-488A-4405-8F0D-AC06B4FF4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 animBg="1"/>
      <p:bldP spid="38933" grpId="0" animBg="1"/>
      <p:bldP spid="38935" grpId="0" animBg="1"/>
      <p:bldP spid="38936" grpId="0" animBg="1"/>
      <p:bldP spid="38943" grpId="0" animBg="1"/>
      <p:bldP spid="38945" grpId="0" animBg="1"/>
      <p:bldP spid="38946" grpId="0" animBg="1"/>
      <p:bldP spid="38960" grpId="0" animBg="1"/>
      <p:bldP spid="38991" grpId="0" animBg="1"/>
      <p:bldP spid="389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CF2A8E6E-AD1F-4569-834B-61DE73C406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FBE9C1AE-9D6D-4C62-9A69-5EEAF1A038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B385750C-E1B9-4715-8233-C81AFCC80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4FE15FC8-E2FB-47E2-9A8F-B77B81906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D309E53C-743B-4C49-BB30-7079EB2E3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1D829A3D-CF0A-4651-9D00-A25D313CF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Line 9">
            <a:extLst>
              <a:ext uri="{FF2B5EF4-FFF2-40B4-BE49-F238E27FC236}">
                <a16:creationId xmlns:a16="http://schemas.microsoft.com/office/drawing/2014/main" id="{BA5E7C67-F955-4135-8643-DE1B563E3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9" name="Picture 10" descr="D:\Буквы\img023.jpg">
            <a:extLst>
              <a:ext uri="{FF2B5EF4-FFF2-40B4-BE49-F238E27FC236}">
                <a16:creationId xmlns:a16="http://schemas.microsoft.com/office/drawing/2014/main" id="{1FE7774D-703F-4D1D-ABD3-01ADD0F7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7204" r="15625" b="31183"/>
          <a:stretch>
            <a:fillRect/>
          </a:stretch>
        </p:blipFill>
        <p:spPr bwMode="auto">
          <a:xfrm>
            <a:off x="7239000" y="304800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29E45EA8-46BB-4F35-B72C-7CF01614C3CF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4797425"/>
            <a:ext cx="938212" cy="719138"/>
            <a:chOff x="567" y="2931"/>
            <a:chExt cx="726" cy="544"/>
          </a:xfrm>
        </p:grpSpPr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D0377C47-6EDB-4FA4-A856-D397A0BD2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E7861F95-9002-4E53-B511-E515F56425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5380" name="Line 20">
            <a:extLst>
              <a:ext uri="{FF2B5EF4-FFF2-40B4-BE49-F238E27FC236}">
                <a16:creationId xmlns:a16="http://schemas.microsoft.com/office/drawing/2014/main" id="{FBBEE667-C7A0-4876-B287-FBCCA525FD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0" name="Line 30">
            <a:extLst>
              <a:ext uri="{FF2B5EF4-FFF2-40B4-BE49-F238E27FC236}">
                <a16:creationId xmlns:a16="http://schemas.microsoft.com/office/drawing/2014/main" id="{5FD7002A-6C65-4E04-9C09-A28C6B8715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219200"/>
            <a:ext cx="1090613" cy="1219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A169237A-E624-44A8-AC54-6F188BB7705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209800"/>
            <a:ext cx="503238" cy="431800"/>
            <a:chOff x="567" y="1026"/>
            <a:chExt cx="181" cy="136"/>
          </a:xfrm>
        </p:grpSpPr>
        <p:sp>
          <p:nvSpPr>
            <p:cNvPr id="11" name="Line 27">
              <a:extLst>
                <a:ext uri="{FF2B5EF4-FFF2-40B4-BE49-F238E27FC236}">
                  <a16:creationId xmlns:a16="http://schemas.microsoft.com/office/drawing/2014/main" id="{A5A210C5-7943-4331-AB4B-BDF417C6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8">
              <a:extLst>
                <a:ext uri="{FF2B5EF4-FFF2-40B4-BE49-F238E27FC236}">
                  <a16:creationId xmlns:a16="http://schemas.microsoft.com/office/drawing/2014/main" id="{6C8AEE1E-BF60-4917-88F8-8E4ABDB4F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89" name="AutoShape 29">
            <a:extLst>
              <a:ext uri="{FF2B5EF4-FFF2-40B4-BE49-F238E27FC236}">
                <a16:creationId xmlns:a16="http://schemas.microsoft.com/office/drawing/2014/main" id="{A601372A-B0D1-472A-AFA2-5840DC7A2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BE8A51E-67EA-4450-ACFE-CE72F745490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07E18E57-F594-4717-85FA-36DB40974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7B63ACEF-58F1-4735-A47F-78E13BC4E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FC82D016-C139-41D4-8291-E5E74EE74B3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143000"/>
            <a:ext cx="1066800" cy="865188"/>
            <a:chOff x="4544" y="384"/>
            <a:chExt cx="1008" cy="545"/>
          </a:xfrm>
        </p:grpSpPr>
        <p:sp>
          <p:nvSpPr>
            <p:cNvPr id="15" name="Oval 32">
              <a:extLst>
                <a:ext uri="{FF2B5EF4-FFF2-40B4-BE49-F238E27FC236}">
                  <a16:creationId xmlns:a16="http://schemas.microsoft.com/office/drawing/2014/main" id="{4E8F2ABD-4E1F-438C-B12E-147A4F041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13" name="Rectangle 33">
              <a:extLst>
                <a:ext uri="{FF2B5EF4-FFF2-40B4-BE49-F238E27FC236}">
                  <a16:creationId xmlns:a16="http://schemas.microsoft.com/office/drawing/2014/main" id="{B74860D1-333B-4C09-AB4D-312BE79F07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5377" name="Rectangle 37">
            <a:extLst>
              <a:ext uri="{FF2B5EF4-FFF2-40B4-BE49-F238E27FC236}">
                <a16:creationId xmlns:a16="http://schemas.microsoft.com/office/drawing/2014/main" id="{16D3C1B6-DFE8-4AD1-A107-B0587047E81A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3616325" y="1735138"/>
            <a:ext cx="13684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98" name="Line 38">
            <a:extLst>
              <a:ext uri="{FF2B5EF4-FFF2-40B4-BE49-F238E27FC236}">
                <a16:creationId xmlns:a16="http://schemas.microsoft.com/office/drawing/2014/main" id="{1CCACF1E-E9C2-4EC6-AF4C-7B0B9C23F8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02" name="Line 42">
            <a:extLst>
              <a:ext uri="{FF2B5EF4-FFF2-40B4-BE49-F238E27FC236}">
                <a16:creationId xmlns:a16="http://schemas.microsoft.com/office/drawing/2014/main" id="{58F86C08-4A53-43AA-8B42-EC5F3E8EC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447800"/>
            <a:ext cx="228600" cy="609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03" name="Line 43">
            <a:extLst>
              <a:ext uri="{FF2B5EF4-FFF2-40B4-BE49-F238E27FC236}">
                <a16:creationId xmlns:a16="http://schemas.microsoft.com/office/drawing/2014/main" id="{DB8D51E1-C9A1-4183-8278-2591DBCED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0838" y="441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1" name="Line 21">
            <a:extLst>
              <a:ext uri="{FF2B5EF4-FFF2-40B4-BE49-F238E27FC236}">
                <a16:creationId xmlns:a16="http://schemas.microsoft.com/office/drawing/2014/main" id="{0B5F0333-AD67-4511-BF0D-515D87DB8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1295400"/>
            <a:ext cx="2995612" cy="37893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CD91FD42-6D2E-47F7-A77E-EE9FA098C8C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143000"/>
            <a:ext cx="431800" cy="360363"/>
            <a:chOff x="567" y="1026"/>
            <a:chExt cx="181" cy="136"/>
          </a:xfrm>
        </p:grpSpPr>
        <p:sp>
          <p:nvSpPr>
            <p:cNvPr id="15410" name="Line 40">
              <a:extLst>
                <a:ext uri="{FF2B5EF4-FFF2-40B4-BE49-F238E27FC236}">
                  <a16:creationId xmlns:a16="http://schemas.microsoft.com/office/drawing/2014/main" id="{60878FF7-99E0-4395-A617-66CFBCA54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41">
              <a:extLst>
                <a:ext uri="{FF2B5EF4-FFF2-40B4-BE49-F238E27FC236}">
                  <a16:creationId xmlns:a16="http://schemas.microsoft.com/office/drawing/2014/main" id="{21BC291F-3FEB-47DB-A108-C7E256CA5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05" name="Oval 45">
            <a:extLst>
              <a:ext uri="{FF2B5EF4-FFF2-40B4-BE49-F238E27FC236}">
                <a16:creationId xmlns:a16="http://schemas.microsoft.com/office/drawing/2014/main" id="{E66FF6DE-369C-47D6-ACA5-2EC763041CD5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629400" y="4648200"/>
            <a:ext cx="463550" cy="9636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84" name="Rectangle 46">
            <a:extLst>
              <a:ext uri="{FF2B5EF4-FFF2-40B4-BE49-F238E27FC236}">
                <a16:creationId xmlns:a16="http://schemas.microsoft.com/office/drawing/2014/main" id="{811A00FF-4B0A-43D0-BDA7-FEC201D7FA77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465888" y="45656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07" name="Line 47">
            <a:extLst>
              <a:ext uri="{FF2B5EF4-FFF2-40B4-BE49-F238E27FC236}">
                <a16:creationId xmlns:a16="http://schemas.microsoft.com/office/drawing/2014/main" id="{7084C9C4-AFB9-4977-AF43-BCA8B8F4D2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95800"/>
            <a:ext cx="1066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DD6F9C3C-9430-4FD2-9296-00678C63476B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276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87" name="Rectangle 50">
            <a:extLst>
              <a:ext uri="{FF2B5EF4-FFF2-40B4-BE49-F238E27FC236}">
                <a16:creationId xmlns:a16="http://schemas.microsoft.com/office/drawing/2014/main" id="{67360895-D180-4EDC-AD2F-5FADE11A9637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119438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11" name="Line 51">
            <a:extLst>
              <a:ext uri="{FF2B5EF4-FFF2-40B4-BE49-F238E27FC236}">
                <a16:creationId xmlns:a16="http://schemas.microsoft.com/office/drawing/2014/main" id="{6428B8A1-C131-4E3E-98B4-5C63F45F8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4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2" name="Line 52">
            <a:extLst>
              <a:ext uri="{FF2B5EF4-FFF2-40B4-BE49-F238E27FC236}">
                <a16:creationId xmlns:a16="http://schemas.microsoft.com/office/drawing/2014/main" id="{1ED66877-80E9-42AF-803E-24C10BBB56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4" name="Line 54">
            <a:extLst>
              <a:ext uri="{FF2B5EF4-FFF2-40B4-BE49-F238E27FC236}">
                <a16:creationId xmlns:a16="http://schemas.microsoft.com/office/drawing/2014/main" id="{2420B723-2DC7-4832-8902-07D7CD0A7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971800"/>
            <a:ext cx="1143000" cy="0"/>
          </a:xfrm>
          <a:prstGeom prst="line">
            <a:avLst/>
          </a:prstGeom>
          <a:noFill/>
          <a:ln w="1047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5" name="Freeform 55">
            <a:extLst>
              <a:ext uri="{FF2B5EF4-FFF2-40B4-BE49-F238E27FC236}">
                <a16:creationId xmlns:a16="http://schemas.microsoft.com/office/drawing/2014/main" id="{09E8F01C-21DC-4037-A70D-C3D120549872}"/>
              </a:ext>
            </a:extLst>
          </p:cNvPr>
          <p:cNvSpPr>
            <a:spLocks/>
          </p:cNvSpPr>
          <p:nvPr/>
        </p:nvSpPr>
        <p:spPr bwMode="auto">
          <a:xfrm>
            <a:off x="3810000" y="2971800"/>
            <a:ext cx="304800" cy="457200"/>
          </a:xfrm>
          <a:custGeom>
            <a:avLst/>
            <a:gdLst>
              <a:gd name="T0" fmla="*/ 0 w 160"/>
              <a:gd name="T1" fmla="*/ 0 h 192"/>
              <a:gd name="T2" fmla="*/ 144 w 160"/>
              <a:gd name="T3" fmla="*/ 48 h 192"/>
              <a:gd name="T4" fmla="*/ 96 w 160"/>
              <a:gd name="T5" fmla="*/ 192 h 192"/>
              <a:gd name="T6" fmla="*/ 0 60000 65536"/>
              <a:gd name="T7" fmla="*/ 0 60000 65536"/>
              <a:gd name="T8" fmla="*/ 0 60000 65536"/>
              <a:gd name="T9" fmla="*/ 0 w 160"/>
              <a:gd name="T10" fmla="*/ 0 h 192"/>
              <a:gd name="T11" fmla="*/ 160 w 16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04" y="168"/>
                  <a:pt x="96" y="192"/>
                </a:cubicBezTo>
              </a:path>
            </a:pathLst>
          </a:custGeom>
          <a:noFill/>
          <a:ln w="1047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04" name="AutoShape 44">
            <a:extLst>
              <a:ext uri="{FF2B5EF4-FFF2-40B4-BE49-F238E27FC236}">
                <a16:creationId xmlns:a16="http://schemas.microsoft.com/office/drawing/2014/main" id="{86ECBFF1-7A71-4EB0-BC05-F85B2F76A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19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16" name="Line 56">
            <a:extLst>
              <a:ext uri="{FF2B5EF4-FFF2-40B4-BE49-F238E27FC236}">
                <a16:creationId xmlns:a16="http://schemas.microsoft.com/office/drawing/2014/main" id="{918FF3D0-965E-4D00-9952-BB58AA048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8038" y="4419600"/>
            <a:ext cx="762000" cy="0"/>
          </a:xfrm>
          <a:prstGeom prst="line">
            <a:avLst/>
          </a:prstGeom>
          <a:noFill/>
          <a:ln w="1047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7" name="Freeform 57">
            <a:extLst>
              <a:ext uri="{FF2B5EF4-FFF2-40B4-BE49-F238E27FC236}">
                <a16:creationId xmlns:a16="http://schemas.microsoft.com/office/drawing/2014/main" id="{24DB1CC8-E142-45C7-8854-4F08630F1A6C}"/>
              </a:ext>
            </a:extLst>
          </p:cNvPr>
          <p:cNvSpPr>
            <a:spLocks/>
          </p:cNvSpPr>
          <p:nvPr/>
        </p:nvSpPr>
        <p:spPr bwMode="auto">
          <a:xfrm>
            <a:off x="6650038" y="4419600"/>
            <a:ext cx="228600" cy="381000"/>
          </a:xfrm>
          <a:custGeom>
            <a:avLst/>
            <a:gdLst>
              <a:gd name="T0" fmla="*/ 0 w 160"/>
              <a:gd name="T1" fmla="*/ 0 h 192"/>
              <a:gd name="T2" fmla="*/ 144 w 160"/>
              <a:gd name="T3" fmla="*/ 48 h 192"/>
              <a:gd name="T4" fmla="*/ 96 w 160"/>
              <a:gd name="T5" fmla="*/ 192 h 192"/>
              <a:gd name="T6" fmla="*/ 0 60000 65536"/>
              <a:gd name="T7" fmla="*/ 0 60000 65536"/>
              <a:gd name="T8" fmla="*/ 0 60000 65536"/>
              <a:gd name="T9" fmla="*/ 0 w 160"/>
              <a:gd name="T10" fmla="*/ 0 h 192"/>
              <a:gd name="T11" fmla="*/ 160 w 16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92">
                <a:moveTo>
                  <a:pt x="0" y="0"/>
                </a:moveTo>
                <a:cubicBezTo>
                  <a:pt x="64" y="8"/>
                  <a:pt x="128" y="16"/>
                  <a:pt x="144" y="48"/>
                </a:cubicBezTo>
                <a:cubicBezTo>
                  <a:pt x="160" y="80"/>
                  <a:pt x="104" y="168"/>
                  <a:pt x="96" y="192"/>
                </a:cubicBezTo>
              </a:path>
            </a:pathLst>
          </a:custGeom>
          <a:noFill/>
          <a:ln w="1047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08" name="Line 48">
            <a:extLst>
              <a:ext uri="{FF2B5EF4-FFF2-40B4-BE49-F238E27FC236}">
                <a16:creationId xmlns:a16="http://schemas.microsoft.com/office/drawing/2014/main" id="{33908277-87BC-4264-92CC-A426DAD706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6850" y="4724400"/>
            <a:ext cx="255588" cy="5588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9" name="Line 59">
            <a:extLst>
              <a:ext uri="{FF2B5EF4-FFF2-40B4-BE49-F238E27FC236}">
                <a16:creationId xmlns:a16="http://schemas.microsoft.com/office/drawing/2014/main" id="{5A265241-CE5A-40D4-AE21-49A8705C39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4638" y="3429000"/>
            <a:ext cx="838200" cy="21002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60">
            <a:extLst>
              <a:ext uri="{FF2B5EF4-FFF2-40B4-BE49-F238E27FC236}">
                <a16:creationId xmlns:a16="http://schemas.microsoft.com/office/drawing/2014/main" id="{7AD01E59-08A2-44BF-A26E-0FA799BC3F1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429000"/>
            <a:ext cx="720725" cy="563563"/>
            <a:chOff x="4544" y="384"/>
            <a:chExt cx="1008" cy="545"/>
          </a:xfrm>
        </p:grpSpPr>
        <p:sp>
          <p:nvSpPr>
            <p:cNvPr id="17" name="Oval 61">
              <a:extLst>
                <a:ext uri="{FF2B5EF4-FFF2-40B4-BE49-F238E27FC236}">
                  <a16:creationId xmlns:a16="http://schemas.microsoft.com/office/drawing/2014/main" id="{691E47C4-8CF5-449A-B115-19DE9C03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84"/>
              <a:ext cx="795" cy="499"/>
            </a:xfrm>
            <a:prstGeom prst="ellipse">
              <a:avLst/>
            </a:prstGeom>
            <a:noFill/>
            <a:ln w="1143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51BFB38E-8075-4B47-AA97-8EDF94F692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4544" y="566"/>
              <a:ext cx="1008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" name="Rectangle 63">
            <a:extLst>
              <a:ext uri="{FF2B5EF4-FFF2-40B4-BE49-F238E27FC236}">
                <a16:creationId xmlns:a16="http://schemas.microsoft.com/office/drawing/2014/main" id="{29DC8720-D970-46C4-AF22-DD038F900A1F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6345238" y="3814763"/>
            <a:ext cx="925512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425" name="Line 65">
            <a:extLst>
              <a:ext uri="{FF2B5EF4-FFF2-40B4-BE49-F238E27FC236}">
                <a16:creationId xmlns:a16="http://schemas.microsoft.com/office/drawing/2014/main" id="{1642C7AE-6FDF-40C2-9967-9DF2B0DE1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1350" y="3627438"/>
            <a:ext cx="155575" cy="3984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6">
            <a:extLst>
              <a:ext uri="{FF2B5EF4-FFF2-40B4-BE49-F238E27FC236}">
                <a16:creationId xmlns:a16="http://schemas.microsoft.com/office/drawing/2014/main" id="{59B476DF-8532-4B05-B65A-4EC0BBDC9E2F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3886200"/>
            <a:ext cx="292100" cy="234950"/>
            <a:chOff x="567" y="1026"/>
            <a:chExt cx="181" cy="136"/>
          </a:xfrm>
        </p:grpSpPr>
        <p:sp>
          <p:nvSpPr>
            <p:cNvPr id="15406" name="Line 67">
              <a:extLst>
                <a:ext uri="{FF2B5EF4-FFF2-40B4-BE49-F238E27FC236}">
                  <a16:creationId xmlns:a16="http://schemas.microsoft.com/office/drawing/2014/main" id="{C28E3C96-3F34-4172-8980-E2EF85F19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68">
              <a:extLst>
                <a:ext uri="{FF2B5EF4-FFF2-40B4-BE49-F238E27FC236}">
                  <a16:creationId xmlns:a16="http://schemas.microsoft.com/office/drawing/2014/main" id="{DC4E244E-5D3B-4360-B40B-020FB0626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30" name="Line 70">
            <a:extLst>
              <a:ext uri="{FF2B5EF4-FFF2-40B4-BE49-F238E27FC236}">
                <a16:creationId xmlns:a16="http://schemas.microsoft.com/office/drawing/2014/main" id="{588368AC-32BE-42FD-82C8-626945F406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1838" y="3581400"/>
            <a:ext cx="774700" cy="838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8" name="AutoShape 58">
            <a:extLst>
              <a:ext uri="{FF2B5EF4-FFF2-40B4-BE49-F238E27FC236}">
                <a16:creationId xmlns:a16="http://schemas.microsoft.com/office/drawing/2014/main" id="{9B9461F5-FF16-4F69-9212-03D6BCC1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426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3A88C374-B1FD-4409-A3FF-713183234A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31" name="AutoShape 71">
            <a:extLst>
              <a:ext uri="{FF2B5EF4-FFF2-40B4-BE49-F238E27FC236}">
                <a16:creationId xmlns:a16="http://schemas.microsoft.com/office/drawing/2014/main" id="{2D6EA4C4-9F59-48D1-A985-45FBCEACF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Text Box 72">
            <a:extLst>
              <a:ext uri="{FF2B5EF4-FFF2-40B4-BE49-F238E27FC236}">
                <a16:creationId xmlns:a16="http://schemas.microsoft.com/office/drawing/2014/main" id="{CB4D98B2-D92F-4674-92B8-2661ACC7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 animBg="1"/>
      <p:bldP spid="15405" grpId="0" animBg="1"/>
      <p:bldP spid="15409" grpId="0" animBg="1"/>
      <p:bldP spid="15415" grpId="0" animBg="1"/>
      <p:bldP spid="15404" grpId="0" animBg="1"/>
      <p:bldP spid="15417" grpId="0" animBg="1"/>
      <p:bldP spid="15418" grpId="0" animBg="1"/>
      <p:bldP spid="154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4A7CE7CD-AB68-4327-9491-CBCA511FA4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7" name="Line 6">
            <a:extLst>
              <a:ext uri="{FF2B5EF4-FFF2-40B4-BE49-F238E27FC236}">
                <a16:creationId xmlns:a16="http://schemas.microsoft.com/office/drawing/2014/main" id="{BE28D6ED-FBB8-4DE7-B379-3D3D4D6BB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Line 7">
            <a:extLst>
              <a:ext uri="{FF2B5EF4-FFF2-40B4-BE49-F238E27FC236}">
                <a16:creationId xmlns:a16="http://schemas.microsoft.com/office/drawing/2014/main" id="{0C819C27-E1B3-48D4-9B8F-901590415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Rectangle 14">
            <a:extLst>
              <a:ext uri="{FF2B5EF4-FFF2-40B4-BE49-F238E27FC236}">
                <a16:creationId xmlns:a16="http://schemas.microsoft.com/office/drawing/2014/main" id="{FF575F7C-CB8A-47E5-92CA-BC06069404C1}"/>
              </a:ext>
            </a:extLst>
          </p:cNvPr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1F5EEA29-EC49-423E-869E-AF3E73212C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052513"/>
            <a:ext cx="431800" cy="10810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4" name="Line 38">
            <a:extLst>
              <a:ext uri="{FF2B5EF4-FFF2-40B4-BE49-F238E27FC236}">
                <a16:creationId xmlns:a16="http://schemas.microsoft.com/office/drawing/2014/main" id="{76091C68-4E32-461D-8FB7-EF2634BF46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4290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5" name="Oval 39">
            <a:extLst>
              <a:ext uri="{FF2B5EF4-FFF2-40B4-BE49-F238E27FC236}">
                <a16:creationId xmlns:a16="http://schemas.microsoft.com/office/drawing/2014/main" id="{37DCFB8B-38B5-45F7-BAA4-B9520EB9EF48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5738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3" name="Rectangle 40">
            <a:extLst>
              <a:ext uri="{FF2B5EF4-FFF2-40B4-BE49-F238E27FC236}">
                <a16:creationId xmlns:a16="http://schemas.microsoft.com/office/drawing/2014/main" id="{F57CAD2A-DCE6-4B91-B06E-DB1389D5EE7E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369050" y="46418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77" name="Line 41">
            <a:extLst>
              <a:ext uri="{FF2B5EF4-FFF2-40B4-BE49-F238E27FC236}">
                <a16:creationId xmlns:a16="http://schemas.microsoft.com/office/drawing/2014/main" id="{211D8710-1A0C-4D35-960C-2FE9A02D4D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4368CD15-00D6-46FF-B621-707F06550B4D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6" name="Rectangle 45">
            <a:extLst>
              <a:ext uri="{FF2B5EF4-FFF2-40B4-BE49-F238E27FC236}">
                <a16:creationId xmlns:a16="http://schemas.microsoft.com/office/drawing/2014/main" id="{567DF988-09C8-4994-83EF-2A750BBCD20C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82" name="Line 46">
            <a:extLst>
              <a:ext uri="{FF2B5EF4-FFF2-40B4-BE49-F238E27FC236}">
                <a16:creationId xmlns:a16="http://schemas.microsoft.com/office/drawing/2014/main" id="{7ADEB3B0-96CF-4F43-B9D2-BB94CB8ACE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9350" y="450215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8A3EDA9A-0063-440A-BDAE-AAC54617C219}"/>
              </a:ext>
            </a:extLst>
          </p:cNvPr>
          <p:cNvGrpSpPr>
            <a:grpSpLocks/>
          </p:cNvGrpSpPr>
          <p:nvPr/>
        </p:nvGrpSpPr>
        <p:grpSpPr bwMode="auto">
          <a:xfrm>
            <a:off x="4805363" y="4300538"/>
            <a:ext cx="1439862" cy="1298575"/>
            <a:chOff x="3063" y="2894"/>
            <a:chExt cx="726" cy="626"/>
          </a:xfrm>
        </p:grpSpPr>
        <p:sp>
          <p:nvSpPr>
            <p:cNvPr id="16430" name="Oval 49">
              <a:extLst>
                <a:ext uri="{FF2B5EF4-FFF2-40B4-BE49-F238E27FC236}">
                  <a16:creationId xmlns:a16="http://schemas.microsoft.com/office/drawing/2014/main" id="{4C8E2F00-BADB-451C-BA68-26AD445F29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31" name="Rectangle 50">
              <a:extLst>
                <a:ext uri="{FF2B5EF4-FFF2-40B4-BE49-F238E27FC236}">
                  <a16:creationId xmlns:a16="http://schemas.microsoft.com/office/drawing/2014/main" id="{74D1BA42-3D68-422F-AA85-E5D2F6FE33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52">
            <a:extLst>
              <a:ext uri="{FF2B5EF4-FFF2-40B4-BE49-F238E27FC236}">
                <a16:creationId xmlns:a16="http://schemas.microsoft.com/office/drawing/2014/main" id="{9440AC15-DFB6-4C30-85FE-11867E6CFB98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4805363"/>
            <a:ext cx="503238" cy="360362"/>
            <a:chOff x="567" y="1026"/>
            <a:chExt cx="181" cy="136"/>
          </a:xfrm>
        </p:grpSpPr>
        <p:sp>
          <p:nvSpPr>
            <p:cNvPr id="16428" name="Line 53">
              <a:extLst>
                <a:ext uri="{FF2B5EF4-FFF2-40B4-BE49-F238E27FC236}">
                  <a16:creationId xmlns:a16="http://schemas.microsoft.com/office/drawing/2014/main" id="{23AB3904-B036-4561-8EF8-B7A18511E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9" name="Line 54">
              <a:extLst>
                <a:ext uri="{FF2B5EF4-FFF2-40B4-BE49-F238E27FC236}">
                  <a16:creationId xmlns:a16="http://schemas.microsoft.com/office/drawing/2014/main" id="{11B7C769-CC11-4B87-BF90-C4135A41FF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91" name="AutoShape 55">
            <a:extLst>
              <a:ext uri="{FF2B5EF4-FFF2-40B4-BE49-F238E27FC236}">
                <a16:creationId xmlns:a16="http://schemas.microsoft.com/office/drawing/2014/main" id="{A4BA42DF-3E6F-47C3-8A1C-EB4180397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66492F46-FCAD-46CF-A3E1-7FC618AE82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052513"/>
            <a:ext cx="1727200" cy="428148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56">
            <a:extLst>
              <a:ext uri="{FF2B5EF4-FFF2-40B4-BE49-F238E27FC236}">
                <a16:creationId xmlns:a16="http://schemas.microsoft.com/office/drawing/2014/main" id="{A6DB5826-F12D-424E-AD04-39E72D46D50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343400"/>
            <a:ext cx="1439863" cy="1298575"/>
            <a:chOff x="3063" y="2894"/>
            <a:chExt cx="726" cy="626"/>
          </a:xfrm>
        </p:grpSpPr>
        <p:sp>
          <p:nvSpPr>
            <p:cNvPr id="16426" name="Oval 57">
              <a:extLst>
                <a:ext uri="{FF2B5EF4-FFF2-40B4-BE49-F238E27FC236}">
                  <a16:creationId xmlns:a16="http://schemas.microsoft.com/office/drawing/2014/main" id="{3FB92668-EC97-498E-A872-9C178A3824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27" name="Rectangle 58">
              <a:extLst>
                <a:ext uri="{FF2B5EF4-FFF2-40B4-BE49-F238E27FC236}">
                  <a16:creationId xmlns:a16="http://schemas.microsoft.com/office/drawing/2014/main" id="{3DD45122-0302-47E8-8FA6-E92B2CC652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403" name="Line 4">
            <a:extLst>
              <a:ext uri="{FF2B5EF4-FFF2-40B4-BE49-F238E27FC236}">
                <a16:creationId xmlns:a16="http://schemas.microsoft.com/office/drawing/2014/main" id="{14E357E4-43AA-4C4A-99E0-CEC7A85618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5">
            <a:extLst>
              <a:ext uri="{FF2B5EF4-FFF2-40B4-BE49-F238E27FC236}">
                <a16:creationId xmlns:a16="http://schemas.microsoft.com/office/drawing/2014/main" id="{1D273805-A20E-40B9-8DE7-301609090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3EEFF136-32ED-4802-A6EA-19805201A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2060575"/>
            <a:ext cx="2808287" cy="33131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30">
            <a:extLst>
              <a:ext uri="{FF2B5EF4-FFF2-40B4-BE49-F238E27FC236}">
                <a16:creationId xmlns:a16="http://schemas.microsoft.com/office/drawing/2014/main" id="{5DB1371F-E01D-4C63-95EC-FA16D21AC897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1916113"/>
            <a:ext cx="287337" cy="215900"/>
            <a:chOff x="567" y="1026"/>
            <a:chExt cx="181" cy="136"/>
          </a:xfrm>
        </p:grpSpPr>
        <p:sp>
          <p:nvSpPr>
            <p:cNvPr id="16424" name="Line 31">
              <a:extLst>
                <a:ext uri="{FF2B5EF4-FFF2-40B4-BE49-F238E27FC236}">
                  <a16:creationId xmlns:a16="http://schemas.microsoft.com/office/drawing/2014/main" id="{EE701DD9-0BA5-473D-B0D9-5A537139C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5" name="Line 32">
              <a:extLst>
                <a:ext uri="{FF2B5EF4-FFF2-40B4-BE49-F238E27FC236}">
                  <a16:creationId xmlns:a16="http://schemas.microsoft.com/office/drawing/2014/main" id="{353BA3B6-3143-457F-BE06-094762106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BA920686-A4CD-4C63-947F-543138B0A14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00600"/>
            <a:ext cx="503238" cy="360363"/>
            <a:chOff x="567" y="1026"/>
            <a:chExt cx="181" cy="136"/>
          </a:xfrm>
        </p:grpSpPr>
        <p:sp>
          <p:nvSpPr>
            <p:cNvPr id="16422" name="Line 25">
              <a:extLst>
                <a:ext uri="{FF2B5EF4-FFF2-40B4-BE49-F238E27FC236}">
                  <a16:creationId xmlns:a16="http://schemas.microsoft.com/office/drawing/2014/main" id="{01F13B15-6A95-4E09-A13D-A48385511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Line 26">
              <a:extLst>
                <a:ext uri="{FF2B5EF4-FFF2-40B4-BE49-F238E27FC236}">
                  <a16:creationId xmlns:a16="http://schemas.microsoft.com/office/drawing/2014/main" id="{45F0C845-FEFE-47AE-8422-E314D4BD2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8" name="Line 3">
            <a:extLst>
              <a:ext uri="{FF2B5EF4-FFF2-40B4-BE49-F238E27FC236}">
                <a16:creationId xmlns:a16="http://schemas.microsoft.com/office/drawing/2014/main" id="{A08F2A45-F9DD-4C01-BF99-990144944B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8" name="Line 42">
            <a:extLst>
              <a:ext uri="{FF2B5EF4-FFF2-40B4-BE49-F238E27FC236}">
                <a16:creationId xmlns:a16="http://schemas.microsoft.com/office/drawing/2014/main" id="{EE67FB8F-4058-44A3-8CAD-173F7F22B1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4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0" name="Line 8">
            <a:extLst>
              <a:ext uri="{FF2B5EF4-FFF2-40B4-BE49-F238E27FC236}">
                <a16:creationId xmlns:a16="http://schemas.microsoft.com/office/drawing/2014/main" id="{0395C6B7-D89C-4B0A-A85F-CEAF156A7E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95" name="Line 59">
            <a:extLst>
              <a:ext uri="{FF2B5EF4-FFF2-40B4-BE49-F238E27FC236}">
                <a16:creationId xmlns:a16="http://schemas.microsoft.com/office/drawing/2014/main" id="{355A5B6F-B1D6-4F35-AD3E-AEFA4FB7E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038600"/>
            <a:ext cx="1371600" cy="1389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27">
            <a:extLst>
              <a:ext uri="{FF2B5EF4-FFF2-40B4-BE49-F238E27FC236}">
                <a16:creationId xmlns:a16="http://schemas.microsoft.com/office/drawing/2014/main" id="{D0B70C55-20B2-4FFA-97EA-AA2D6FE42201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908050"/>
            <a:ext cx="287337" cy="215900"/>
            <a:chOff x="567" y="1026"/>
            <a:chExt cx="181" cy="136"/>
          </a:xfrm>
        </p:grpSpPr>
        <p:sp>
          <p:nvSpPr>
            <p:cNvPr id="16420" name="Line 28">
              <a:extLst>
                <a:ext uri="{FF2B5EF4-FFF2-40B4-BE49-F238E27FC236}">
                  <a16:creationId xmlns:a16="http://schemas.microsoft.com/office/drawing/2014/main" id="{8D6920B2-C425-40C2-BA30-D839CA1CB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Line 29">
              <a:extLst>
                <a:ext uri="{FF2B5EF4-FFF2-40B4-BE49-F238E27FC236}">
                  <a16:creationId xmlns:a16="http://schemas.microsoft.com/office/drawing/2014/main" id="{91EB8F6B-3671-4952-A1AE-B0BB13C64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60">
            <a:extLst>
              <a:ext uri="{FF2B5EF4-FFF2-40B4-BE49-F238E27FC236}">
                <a16:creationId xmlns:a16="http://schemas.microsoft.com/office/drawing/2014/main" id="{F3080CAE-C696-4FAA-BFAA-1FBF77E65251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886200"/>
            <a:ext cx="287338" cy="215900"/>
            <a:chOff x="567" y="1026"/>
            <a:chExt cx="181" cy="136"/>
          </a:xfrm>
        </p:grpSpPr>
        <p:sp>
          <p:nvSpPr>
            <p:cNvPr id="16418" name="Line 61">
              <a:extLst>
                <a:ext uri="{FF2B5EF4-FFF2-40B4-BE49-F238E27FC236}">
                  <a16:creationId xmlns:a16="http://schemas.microsoft.com/office/drawing/2014/main" id="{BCBE354F-0FED-436D-BB00-2E1F29F4B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Line 62">
              <a:extLst>
                <a:ext uri="{FF2B5EF4-FFF2-40B4-BE49-F238E27FC236}">
                  <a16:creationId xmlns:a16="http://schemas.microsoft.com/office/drawing/2014/main" id="{EFD1DA44-FA5F-4F25-AA6A-91889521B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4" name="Line 63">
            <a:extLst>
              <a:ext uri="{FF2B5EF4-FFF2-40B4-BE49-F238E27FC236}">
                <a16:creationId xmlns:a16="http://schemas.microsoft.com/office/drawing/2014/main" id="{FFDCEC71-5900-4B9C-A63A-5AE7BB1FC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415" name="Picture 64" descr="D:\Буквы\img021.jpg">
            <a:extLst>
              <a:ext uri="{FF2B5EF4-FFF2-40B4-BE49-F238E27FC236}">
                <a16:creationId xmlns:a16="http://schemas.microsoft.com/office/drawing/2014/main" id="{67EB7D7B-997A-4194-AF2A-695BA385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2400" r="25581" b="33333"/>
          <a:stretch>
            <a:fillRect/>
          </a:stretch>
        </p:blipFill>
        <p:spPr bwMode="auto">
          <a:xfrm>
            <a:off x="0" y="228600"/>
            <a:ext cx="2362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3">
            <a:extLst>
              <a:ext uri="{FF2B5EF4-FFF2-40B4-BE49-F238E27FC236}">
                <a16:creationId xmlns:a16="http://schemas.microsoft.com/office/drawing/2014/main" id="{50CC4434-2397-44F3-8E36-00D98177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17" name="Text Box 65">
            <a:extLst>
              <a:ext uri="{FF2B5EF4-FFF2-40B4-BE49-F238E27FC236}">
                <a16:creationId xmlns:a16="http://schemas.microsoft.com/office/drawing/2014/main" id="{27148B61-F6FB-45F7-9A8E-5D5528E93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 animBg="1"/>
      <p:bldP spid="14380" grpId="0" animBg="1"/>
      <p:bldP spid="14391" grpId="0" animBg="1"/>
      <p:bldP spid="143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2475EF3F-B548-4EEA-A377-47420E5685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B0BB49C3-258A-4935-BE5D-992EE029D3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Line 6">
            <a:extLst>
              <a:ext uri="{FF2B5EF4-FFF2-40B4-BE49-F238E27FC236}">
                <a16:creationId xmlns:a16="http://schemas.microsoft.com/office/drawing/2014/main" id="{74A507BE-A736-4B7E-B7AB-DE0EC619E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Line 7">
            <a:extLst>
              <a:ext uri="{FF2B5EF4-FFF2-40B4-BE49-F238E27FC236}">
                <a16:creationId xmlns:a16="http://schemas.microsoft.com/office/drawing/2014/main" id="{A9AD268D-47A4-4B02-A1DE-DBB796125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Line 8">
            <a:extLst>
              <a:ext uri="{FF2B5EF4-FFF2-40B4-BE49-F238E27FC236}">
                <a16:creationId xmlns:a16="http://schemas.microsoft.com/office/drawing/2014/main" id="{60212275-C3EF-46CB-BFA9-92DBB96D9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Line 9">
            <a:extLst>
              <a:ext uri="{FF2B5EF4-FFF2-40B4-BE49-F238E27FC236}">
                <a16:creationId xmlns:a16="http://schemas.microsoft.com/office/drawing/2014/main" id="{4C6BFB8D-3DFA-4B73-92E9-EB3BDA5DA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6" name="Picture 10" descr="D:\Буквы\img022.jpg">
            <a:extLst>
              <a:ext uri="{FF2B5EF4-FFF2-40B4-BE49-F238E27FC236}">
                <a16:creationId xmlns:a16="http://schemas.microsoft.com/office/drawing/2014/main" id="{F6897195-822F-4812-829B-0562E00F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t="20139" r="17073" b="29510"/>
          <a:stretch>
            <a:fillRect/>
          </a:stretch>
        </p:blipFill>
        <p:spPr bwMode="auto">
          <a:xfrm>
            <a:off x="0" y="304800"/>
            <a:ext cx="2362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Line 15">
            <a:extLst>
              <a:ext uri="{FF2B5EF4-FFF2-40B4-BE49-F238E27FC236}">
                <a16:creationId xmlns:a16="http://schemas.microsoft.com/office/drawing/2014/main" id="{1C17DEE8-3435-48EA-9203-E0C7204A52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1066800"/>
            <a:ext cx="431800" cy="108108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EBC24390-45C0-468D-8464-C9F1521BD7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429000"/>
            <a:ext cx="2286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Oval 17">
            <a:extLst>
              <a:ext uri="{FF2B5EF4-FFF2-40B4-BE49-F238E27FC236}">
                <a16:creationId xmlns:a16="http://schemas.microsoft.com/office/drawing/2014/main" id="{4CDA0F04-7E0F-4C8C-9E69-5173FF75C342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700838" y="46355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0" name="Rectangle 18">
            <a:extLst>
              <a:ext uri="{FF2B5EF4-FFF2-40B4-BE49-F238E27FC236}">
                <a16:creationId xmlns:a16="http://schemas.microsoft.com/office/drawing/2014/main" id="{27CA7456-5F4A-4527-939E-18564A07E54A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496050" y="45656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2" name="Oval 20">
            <a:extLst>
              <a:ext uri="{FF2B5EF4-FFF2-40B4-BE49-F238E27FC236}">
                <a16:creationId xmlns:a16="http://schemas.microsoft.com/office/drawing/2014/main" id="{7DB97298-846E-437D-90E1-FACBC902F3C7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2362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2" name="Rectangle 21">
            <a:extLst>
              <a:ext uri="{FF2B5EF4-FFF2-40B4-BE49-F238E27FC236}">
                <a16:creationId xmlns:a16="http://schemas.microsoft.com/office/drawing/2014/main" id="{6BE7FFA9-0E85-4850-8F56-219C58752D68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208213" y="4579938"/>
            <a:ext cx="1111250" cy="809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D641A3E5-5AEA-4392-A824-F0D203D613E9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267200"/>
            <a:ext cx="1439863" cy="1298575"/>
            <a:chOff x="3063" y="2894"/>
            <a:chExt cx="726" cy="626"/>
          </a:xfrm>
        </p:grpSpPr>
        <p:sp>
          <p:nvSpPr>
            <p:cNvPr id="17466" name="Oval 24">
              <a:extLst>
                <a:ext uri="{FF2B5EF4-FFF2-40B4-BE49-F238E27FC236}">
                  <a16:creationId xmlns:a16="http://schemas.microsoft.com/office/drawing/2014/main" id="{E8777B1C-CBA2-443F-BAD8-A866E3875A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7" name="Rectangle 25">
              <a:extLst>
                <a:ext uri="{FF2B5EF4-FFF2-40B4-BE49-F238E27FC236}">
                  <a16:creationId xmlns:a16="http://schemas.microsoft.com/office/drawing/2014/main" id="{45613221-0011-4C16-AFF0-33B23AF487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27">
            <a:extLst>
              <a:ext uri="{FF2B5EF4-FFF2-40B4-BE49-F238E27FC236}">
                <a16:creationId xmlns:a16="http://schemas.microsoft.com/office/drawing/2014/main" id="{82AA2889-2AFB-4DC9-8AA4-6B8991643F6B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800600"/>
            <a:ext cx="503238" cy="360363"/>
            <a:chOff x="567" y="1026"/>
            <a:chExt cx="181" cy="136"/>
          </a:xfrm>
        </p:grpSpPr>
        <p:sp>
          <p:nvSpPr>
            <p:cNvPr id="17464" name="Line 28">
              <a:extLst>
                <a:ext uri="{FF2B5EF4-FFF2-40B4-BE49-F238E27FC236}">
                  <a16:creationId xmlns:a16="http://schemas.microsoft.com/office/drawing/2014/main" id="{7BCF7414-4781-4298-8C96-86CC4D070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65" name="Line 29">
              <a:extLst>
                <a:ext uri="{FF2B5EF4-FFF2-40B4-BE49-F238E27FC236}">
                  <a16:creationId xmlns:a16="http://schemas.microsoft.com/office/drawing/2014/main" id="{6E92BAEF-EF90-464F-B272-9BE35F97A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42" name="AutoShape 30">
            <a:extLst>
              <a:ext uri="{FF2B5EF4-FFF2-40B4-BE49-F238E27FC236}">
                <a16:creationId xmlns:a16="http://schemas.microsoft.com/office/drawing/2014/main" id="{328DF575-F233-45A0-ADA7-C4876094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5C51D821-7D95-4DEC-9670-A1FCD9C513AD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1439863" cy="1298575"/>
            <a:chOff x="3063" y="2894"/>
            <a:chExt cx="726" cy="626"/>
          </a:xfrm>
        </p:grpSpPr>
        <p:sp>
          <p:nvSpPr>
            <p:cNvPr id="17462" name="Oval 33">
              <a:extLst>
                <a:ext uri="{FF2B5EF4-FFF2-40B4-BE49-F238E27FC236}">
                  <a16:creationId xmlns:a16="http://schemas.microsoft.com/office/drawing/2014/main" id="{7140A616-CE56-4D6E-BC95-87A9189420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3" name="Rectangle 34">
              <a:extLst>
                <a:ext uri="{FF2B5EF4-FFF2-40B4-BE49-F238E27FC236}">
                  <a16:creationId xmlns:a16="http://schemas.microsoft.com/office/drawing/2014/main" id="{EC1A3D05-2C35-4F81-AB21-511872CB7D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3352" name="Line 40">
            <a:extLst>
              <a:ext uri="{FF2B5EF4-FFF2-40B4-BE49-F238E27FC236}">
                <a16:creationId xmlns:a16="http://schemas.microsoft.com/office/drawing/2014/main" id="{042CA1DB-7773-45C8-B781-F9CB109EE8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429000"/>
            <a:ext cx="76200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41">
            <a:extLst>
              <a:ext uri="{FF2B5EF4-FFF2-40B4-BE49-F238E27FC236}">
                <a16:creationId xmlns:a16="http://schemas.microsoft.com/office/drawing/2014/main" id="{C76CB087-3C18-47B4-AA08-21442A7DB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962400"/>
            <a:ext cx="1270000" cy="1371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DC182BF0-5D66-4EE4-8FC4-EF683DBFE7CD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914400"/>
            <a:ext cx="287338" cy="215900"/>
            <a:chOff x="567" y="1026"/>
            <a:chExt cx="181" cy="136"/>
          </a:xfrm>
        </p:grpSpPr>
        <p:sp>
          <p:nvSpPr>
            <p:cNvPr id="17460" name="Line 43">
              <a:extLst>
                <a:ext uri="{FF2B5EF4-FFF2-40B4-BE49-F238E27FC236}">
                  <a16:creationId xmlns:a16="http://schemas.microsoft.com/office/drawing/2014/main" id="{347AAFE0-B0D6-4263-80AC-E5ABBB655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Line 44">
              <a:extLst>
                <a:ext uri="{FF2B5EF4-FFF2-40B4-BE49-F238E27FC236}">
                  <a16:creationId xmlns:a16="http://schemas.microsoft.com/office/drawing/2014/main" id="{ADEAA84E-EAC2-4A1F-A7B2-6F2586FC7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5">
            <a:extLst>
              <a:ext uri="{FF2B5EF4-FFF2-40B4-BE49-F238E27FC236}">
                <a16:creationId xmlns:a16="http://schemas.microsoft.com/office/drawing/2014/main" id="{30BDAF99-C322-48C0-B4C4-8743C9126F0B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810000"/>
            <a:ext cx="287338" cy="215900"/>
            <a:chOff x="567" y="1026"/>
            <a:chExt cx="181" cy="136"/>
          </a:xfrm>
        </p:grpSpPr>
        <p:sp>
          <p:nvSpPr>
            <p:cNvPr id="17458" name="Line 46">
              <a:extLst>
                <a:ext uri="{FF2B5EF4-FFF2-40B4-BE49-F238E27FC236}">
                  <a16:creationId xmlns:a16="http://schemas.microsoft.com/office/drawing/2014/main" id="{BF9B395E-374C-43C2-BF1A-7A5159FA8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Line 47">
              <a:extLst>
                <a:ext uri="{FF2B5EF4-FFF2-40B4-BE49-F238E27FC236}">
                  <a16:creationId xmlns:a16="http://schemas.microsoft.com/office/drawing/2014/main" id="{6B6A516A-3700-48F0-A867-39C170F17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1" name="Line 4">
            <a:extLst>
              <a:ext uri="{FF2B5EF4-FFF2-40B4-BE49-F238E27FC236}">
                <a16:creationId xmlns:a16="http://schemas.microsoft.com/office/drawing/2014/main" id="{9899CF09-DBA6-4BC9-9AA7-FCA65AB7C8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0" name="Line 58">
            <a:extLst>
              <a:ext uri="{FF2B5EF4-FFF2-40B4-BE49-F238E27FC236}">
                <a16:creationId xmlns:a16="http://schemas.microsoft.com/office/drawing/2014/main" id="{F821BD57-893A-4355-9A18-8E1838C80E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066800"/>
            <a:ext cx="969963" cy="2362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1" name="Oval 59">
            <a:extLst>
              <a:ext uri="{FF2B5EF4-FFF2-40B4-BE49-F238E27FC236}">
                <a16:creationId xmlns:a16="http://schemas.microsoft.com/office/drawing/2014/main" id="{6772D7E0-F29F-40EF-9EC2-317473C44B0E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733800" y="47244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34" name="Rectangle 60">
            <a:extLst>
              <a:ext uri="{FF2B5EF4-FFF2-40B4-BE49-F238E27FC236}">
                <a16:creationId xmlns:a16="http://schemas.microsoft.com/office/drawing/2014/main" id="{2F8765BF-A5F6-4694-B769-F22138839484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517900" y="4649788"/>
            <a:ext cx="990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73" name="Line 61">
            <a:extLst>
              <a:ext uri="{FF2B5EF4-FFF2-40B4-BE49-F238E27FC236}">
                <a16:creationId xmlns:a16="http://schemas.microsoft.com/office/drawing/2014/main" id="{77AEAAEE-B6B7-4E28-BEC9-5A38B446C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0350" y="4516438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66">
            <a:extLst>
              <a:ext uri="{FF2B5EF4-FFF2-40B4-BE49-F238E27FC236}">
                <a16:creationId xmlns:a16="http://schemas.microsoft.com/office/drawing/2014/main" id="{E7F00B9D-DC9A-47F8-BCD0-A359E22F1165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922338"/>
            <a:ext cx="287337" cy="215900"/>
            <a:chOff x="567" y="1026"/>
            <a:chExt cx="181" cy="136"/>
          </a:xfrm>
        </p:grpSpPr>
        <p:sp>
          <p:nvSpPr>
            <p:cNvPr id="17456" name="Line 67">
              <a:extLst>
                <a:ext uri="{FF2B5EF4-FFF2-40B4-BE49-F238E27FC236}">
                  <a16:creationId xmlns:a16="http://schemas.microsoft.com/office/drawing/2014/main" id="{C0BE77FD-57B7-4AC8-B523-17A0AF406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68">
              <a:extLst>
                <a:ext uri="{FF2B5EF4-FFF2-40B4-BE49-F238E27FC236}">
                  <a16:creationId xmlns:a16="http://schemas.microsoft.com/office/drawing/2014/main" id="{00368F5A-BA81-4FC7-8C60-073B0E231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4" name="Line 22">
            <a:extLst>
              <a:ext uri="{FF2B5EF4-FFF2-40B4-BE49-F238E27FC236}">
                <a16:creationId xmlns:a16="http://schemas.microsoft.com/office/drawing/2014/main" id="{62722824-05B5-4C7C-A9C5-1DBE1957C2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429000"/>
            <a:ext cx="1600200" cy="20748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8" name="Line 5">
            <a:extLst>
              <a:ext uri="{FF2B5EF4-FFF2-40B4-BE49-F238E27FC236}">
                <a16:creationId xmlns:a16="http://schemas.microsoft.com/office/drawing/2014/main" id="{0108EE5B-A2E5-45F9-BFF1-E6471C42D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7" name="Line 35">
            <a:extLst>
              <a:ext uri="{FF2B5EF4-FFF2-40B4-BE49-F238E27FC236}">
                <a16:creationId xmlns:a16="http://schemas.microsoft.com/office/drawing/2014/main" id="{6F89F254-C964-4E62-8FDF-5C77A1386D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163" y="2074863"/>
            <a:ext cx="2808287" cy="33131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3" name="Line 31">
            <a:extLst>
              <a:ext uri="{FF2B5EF4-FFF2-40B4-BE49-F238E27FC236}">
                <a16:creationId xmlns:a16="http://schemas.microsoft.com/office/drawing/2014/main" id="{5C3B4AD2-390D-4581-837B-7FF5935DFB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1066800"/>
            <a:ext cx="1727200" cy="428148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74" name="Line 62">
            <a:extLst>
              <a:ext uri="{FF2B5EF4-FFF2-40B4-BE49-F238E27FC236}">
                <a16:creationId xmlns:a16="http://schemas.microsoft.com/office/drawing/2014/main" id="{B90714AD-43D4-447C-A496-46FEDF11C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066800"/>
            <a:ext cx="1727200" cy="428148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1" name="Line 69">
            <a:extLst>
              <a:ext uri="{FF2B5EF4-FFF2-40B4-BE49-F238E27FC236}">
                <a16:creationId xmlns:a16="http://schemas.microsoft.com/office/drawing/2014/main" id="{10CFC147-73D4-4EC0-B1BF-4CBB577541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429000"/>
            <a:ext cx="381000" cy="914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2" name="Oval 70">
            <a:extLst>
              <a:ext uri="{FF2B5EF4-FFF2-40B4-BE49-F238E27FC236}">
                <a16:creationId xmlns:a16="http://schemas.microsoft.com/office/drawing/2014/main" id="{3B501020-C641-4F64-B148-A0D78FB5E296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7696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44" name="Rectangle 71">
            <a:extLst>
              <a:ext uri="{FF2B5EF4-FFF2-40B4-BE49-F238E27FC236}">
                <a16:creationId xmlns:a16="http://schemas.microsoft.com/office/drawing/2014/main" id="{D2E08C1E-D199-4E71-92CD-05CDA9A58653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7486650" y="45656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84" name="Line 72">
            <a:extLst>
              <a:ext uri="{FF2B5EF4-FFF2-40B4-BE49-F238E27FC236}">
                <a16:creationId xmlns:a16="http://schemas.microsoft.com/office/drawing/2014/main" id="{DD5B9126-938E-40D0-9CC4-2DAA50CE7C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4419600"/>
            <a:ext cx="8636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85" name="Line 73">
            <a:extLst>
              <a:ext uri="{FF2B5EF4-FFF2-40B4-BE49-F238E27FC236}">
                <a16:creationId xmlns:a16="http://schemas.microsoft.com/office/drawing/2014/main" id="{6EEB5557-A43B-4419-A18A-373DD6CE2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3429000"/>
            <a:ext cx="76200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E298D3D9-5305-44F6-B634-6E56F02B71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4343400"/>
            <a:ext cx="863600" cy="10842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77">
            <a:extLst>
              <a:ext uri="{FF2B5EF4-FFF2-40B4-BE49-F238E27FC236}">
                <a16:creationId xmlns:a16="http://schemas.microsoft.com/office/drawing/2014/main" id="{9AED5CFC-1693-4C54-B1AF-287610C4FAB3}"/>
              </a:ext>
            </a:extLst>
          </p:cNvPr>
          <p:cNvGrpSpPr>
            <a:grpSpLocks/>
          </p:cNvGrpSpPr>
          <p:nvPr/>
        </p:nvGrpSpPr>
        <p:grpSpPr bwMode="auto">
          <a:xfrm>
            <a:off x="0" y="4800600"/>
            <a:ext cx="503238" cy="360363"/>
            <a:chOff x="567" y="1026"/>
            <a:chExt cx="181" cy="136"/>
          </a:xfrm>
        </p:grpSpPr>
        <p:sp>
          <p:nvSpPr>
            <p:cNvPr id="17454" name="Line 78">
              <a:extLst>
                <a:ext uri="{FF2B5EF4-FFF2-40B4-BE49-F238E27FC236}">
                  <a16:creationId xmlns:a16="http://schemas.microsoft.com/office/drawing/2014/main" id="{11BF207F-7D05-4EF2-978A-91273BE03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Line 79">
              <a:extLst>
                <a:ext uri="{FF2B5EF4-FFF2-40B4-BE49-F238E27FC236}">
                  <a16:creationId xmlns:a16="http://schemas.microsoft.com/office/drawing/2014/main" id="{6D8D275F-BBEF-4C72-8C8C-6F4509E29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51" name="AutoShape 39">
            <a:extLst>
              <a:ext uri="{FF2B5EF4-FFF2-40B4-BE49-F238E27FC236}">
                <a16:creationId xmlns:a16="http://schemas.microsoft.com/office/drawing/2014/main" id="{B3E3ECEF-801F-4F16-A098-158A09F2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9" name="Group 36">
            <a:extLst>
              <a:ext uri="{FF2B5EF4-FFF2-40B4-BE49-F238E27FC236}">
                <a16:creationId xmlns:a16="http://schemas.microsoft.com/office/drawing/2014/main" id="{7A21A097-84E9-45DE-A352-22BE48C71C3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057400"/>
            <a:ext cx="287338" cy="215900"/>
            <a:chOff x="567" y="1026"/>
            <a:chExt cx="181" cy="136"/>
          </a:xfrm>
        </p:grpSpPr>
        <p:sp>
          <p:nvSpPr>
            <p:cNvPr id="17452" name="Line 37">
              <a:extLst>
                <a:ext uri="{FF2B5EF4-FFF2-40B4-BE49-F238E27FC236}">
                  <a16:creationId xmlns:a16="http://schemas.microsoft.com/office/drawing/2014/main" id="{257A730E-9296-417F-8006-A3E625250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Line 38">
              <a:extLst>
                <a:ext uri="{FF2B5EF4-FFF2-40B4-BE49-F238E27FC236}">
                  <a16:creationId xmlns:a16="http://schemas.microsoft.com/office/drawing/2014/main" id="{C846F633-772D-4375-B907-D5A5DA837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51" name="Text Box 80">
            <a:extLst>
              <a:ext uri="{FF2B5EF4-FFF2-40B4-BE49-F238E27FC236}">
                <a16:creationId xmlns:a16="http://schemas.microsoft.com/office/drawing/2014/main" id="{3BF93D5F-2A34-41C7-AFE1-7479E39E4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2" grpId="0" animBg="1"/>
      <p:bldP spid="13342" grpId="0" animBg="1"/>
      <p:bldP spid="13371" grpId="0" animBg="1"/>
      <p:bldP spid="13382" grpId="0" animBg="1"/>
      <p:bldP spid="133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>
            <a:extLst>
              <a:ext uri="{FF2B5EF4-FFF2-40B4-BE49-F238E27FC236}">
                <a16:creationId xmlns:a16="http://schemas.microsoft.com/office/drawing/2014/main" id="{227D6460-201B-4100-B32F-7433D8155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4C7B8100-6C2A-46F5-BB40-BC5F36454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5CE9932F-6229-464E-B1B4-0059B4B0F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1021D607-AE5A-4F29-B41F-D396CCBE2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Line 7">
            <a:extLst>
              <a:ext uri="{FF2B5EF4-FFF2-40B4-BE49-F238E27FC236}">
                <a16:creationId xmlns:a16="http://schemas.microsoft.com/office/drawing/2014/main" id="{FF8EDF5C-F21E-417D-945E-D4388D1E6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Line 9">
            <a:extLst>
              <a:ext uri="{FF2B5EF4-FFF2-40B4-BE49-F238E27FC236}">
                <a16:creationId xmlns:a16="http://schemas.microsoft.com/office/drawing/2014/main" id="{9AB56933-BE86-47F6-8E39-7A65034CD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40" name="Picture 10" descr="D:\Буквы\img024.jpg">
            <a:extLst>
              <a:ext uri="{FF2B5EF4-FFF2-40B4-BE49-F238E27FC236}">
                <a16:creationId xmlns:a16="http://schemas.microsoft.com/office/drawing/2014/main" id="{1E956D47-5633-4763-AFC0-DE80ABDB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7941" r="25641" b="32942"/>
          <a:stretch>
            <a:fillRect/>
          </a:stretch>
        </p:blipFill>
        <p:spPr bwMode="auto">
          <a:xfrm>
            <a:off x="7391400" y="304800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F7C96D67-5997-4FE8-8245-02FA68ACCB8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797425"/>
            <a:ext cx="609600" cy="719138"/>
            <a:chOff x="567" y="2931"/>
            <a:chExt cx="726" cy="544"/>
          </a:xfrm>
        </p:grpSpPr>
        <p:sp>
          <p:nvSpPr>
            <p:cNvPr id="18483" name="Oval 12">
              <a:extLst>
                <a:ext uri="{FF2B5EF4-FFF2-40B4-BE49-F238E27FC236}">
                  <a16:creationId xmlns:a16="http://schemas.microsoft.com/office/drawing/2014/main" id="{440DC1FC-859F-4A3B-93FB-9C9BD9B048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4" name="Rectangle 13">
              <a:extLst>
                <a:ext uri="{FF2B5EF4-FFF2-40B4-BE49-F238E27FC236}">
                  <a16:creationId xmlns:a16="http://schemas.microsoft.com/office/drawing/2014/main" id="{656744E7-92BD-4A8A-9299-9451DE43A8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446" name="Line 14">
            <a:extLst>
              <a:ext uri="{FF2B5EF4-FFF2-40B4-BE49-F238E27FC236}">
                <a16:creationId xmlns:a16="http://schemas.microsoft.com/office/drawing/2014/main" id="{63B99E43-89CD-4865-9FE4-7249F6357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D0DE8230-DA6C-45E4-B794-57010BA34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219200"/>
            <a:ext cx="1090613" cy="1219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8BA9616C-F125-4228-8DD7-A082166CE58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209800"/>
            <a:ext cx="503238" cy="431800"/>
            <a:chOff x="567" y="1026"/>
            <a:chExt cx="181" cy="136"/>
          </a:xfrm>
        </p:grpSpPr>
        <p:sp>
          <p:nvSpPr>
            <p:cNvPr id="9" name="Line 20">
              <a:extLst>
                <a:ext uri="{FF2B5EF4-FFF2-40B4-BE49-F238E27FC236}">
                  <a16:creationId xmlns:a16="http://schemas.microsoft.com/office/drawing/2014/main" id="{8637CE52-39F1-4ADF-803C-10614A526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E560D3E4-8B76-4D05-8C49-6532298F4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4" name="AutoShape 22">
            <a:extLst>
              <a:ext uri="{FF2B5EF4-FFF2-40B4-BE49-F238E27FC236}">
                <a16:creationId xmlns:a16="http://schemas.microsoft.com/office/drawing/2014/main" id="{88B51A80-C472-4D75-AD22-4E1C7545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63FDA874-2EE1-4DF6-A41B-998D27AD4F5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18479" name="Line 24">
              <a:extLst>
                <a:ext uri="{FF2B5EF4-FFF2-40B4-BE49-F238E27FC236}">
                  <a16:creationId xmlns:a16="http://schemas.microsoft.com/office/drawing/2014/main" id="{70F6E92D-268E-4BD2-8A4B-201745DE9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Line 25">
              <a:extLst>
                <a:ext uri="{FF2B5EF4-FFF2-40B4-BE49-F238E27FC236}">
                  <a16:creationId xmlns:a16="http://schemas.microsoft.com/office/drawing/2014/main" id="{C5A12F25-2462-439A-B21E-587E3F6E3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64" name="Line 32">
            <a:extLst>
              <a:ext uri="{FF2B5EF4-FFF2-40B4-BE49-F238E27FC236}">
                <a16:creationId xmlns:a16="http://schemas.microsoft.com/office/drawing/2014/main" id="{2A9353A3-77DD-4637-A481-7AAA14AC2D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0838" y="441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9" name="Oval 37">
            <a:extLst>
              <a:ext uri="{FF2B5EF4-FFF2-40B4-BE49-F238E27FC236}">
                <a16:creationId xmlns:a16="http://schemas.microsoft.com/office/drawing/2014/main" id="{C1EE8E43-C30C-44CE-874C-6FAEDCC0A92F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623050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9" name="Rectangle 38">
            <a:extLst>
              <a:ext uri="{FF2B5EF4-FFF2-40B4-BE49-F238E27FC236}">
                <a16:creationId xmlns:a16="http://schemas.microsoft.com/office/drawing/2014/main" id="{C6D4886A-3937-4BF9-853D-59606A3F6618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623050" y="4594225"/>
            <a:ext cx="989013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71" name="Line 39">
            <a:extLst>
              <a:ext uri="{FF2B5EF4-FFF2-40B4-BE49-F238E27FC236}">
                <a16:creationId xmlns:a16="http://schemas.microsoft.com/office/drawing/2014/main" id="{A85B45F1-335B-48CD-B966-66F2CAD1BD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4495800"/>
            <a:ext cx="1066800" cy="9318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82" name="Line 50">
            <a:extLst>
              <a:ext uri="{FF2B5EF4-FFF2-40B4-BE49-F238E27FC236}">
                <a16:creationId xmlns:a16="http://schemas.microsoft.com/office/drawing/2014/main" id="{FBCF6F4A-226C-40D0-B706-26937E7467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4638" y="3429000"/>
            <a:ext cx="838200" cy="21002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92" name="AutoShape 60">
            <a:extLst>
              <a:ext uri="{FF2B5EF4-FFF2-40B4-BE49-F238E27FC236}">
                <a16:creationId xmlns:a16="http://schemas.microsoft.com/office/drawing/2014/main" id="{EB209EFE-3788-499A-BEA4-52A311F1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26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93" name="AutoShape 61">
            <a:extLst>
              <a:ext uri="{FF2B5EF4-FFF2-40B4-BE49-F238E27FC236}">
                <a16:creationId xmlns:a16="http://schemas.microsoft.com/office/drawing/2014/main" id="{2C3FF99A-927A-424A-93DC-BDD795609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526CAB2-EAFA-4333-8BEB-BE2C28C409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95" name="Freeform 63">
            <a:extLst>
              <a:ext uri="{FF2B5EF4-FFF2-40B4-BE49-F238E27FC236}">
                <a16:creationId xmlns:a16="http://schemas.microsoft.com/office/drawing/2014/main" id="{7452C46E-5B1E-40D0-9A40-7806DF3E0938}"/>
              </a:ext>
            </a:extLst>
          </p:cNvPr>
          <p:cNvSpPr>
            <a:spLocks/>
          </p:cNvSpPr>
          <p:nvPr/>
        </p:nvSpPr>
        <p:spPr bwMode="auto">
          <a:xfrm>
            <a:off x="1905000" y="2438400"/>
            <a:ext cx="2895600" cy="1295400"/>
          </a:xfrm>
          <a:custGeom>
            <a:avLst/>
            <a:gdLst>
              <a:gd name="T0" fmla="*/ 0 w 1056"/>
              <a:gd name="T1" fmla="*/ 528 h 528"/>
              <a:gd name="T2" fmla="*/ 288 w 1056"/>
              <a:gd name="T3" fmla="*/ 384 h 528"/>
              <a:gd name="T4" fmla="*/ 528 w 1056"/>
              <a:gd name="T5" fmla="*/ 384 h 528"/>
              <a:gd name="T6" fmla="*/ 864 w 1056"/>
              <a:gd name="T7" fmla="*/ 288 h 528"/>
              <a:gd name="T8" fmla="*/ 1008 w 1056"/>
              <a:gd name="T9" fmla="*/ 96 h 528"/>
              <a:gd name="T10" fmla="*/ 1056 w 1056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6"/>
              <a:gd name="T19" fmla="*/ 0 h 528"/>
              <a:gd name="T20" fmla="*/ 1056 w 1056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6" h="528">
                <a:moveTo>
                  <a:pt x="0" y="528"/>
                </a:moveTo>
                <a:cubicBezTo>
                  <a:pt x="100" y="468"/>
                  <a:pt x="200" y="408"/>
                  <a:pt x="288" y="384"/>
                </a:cubicBezTo>
                <a:cubicBezTo>
                  <a:pt x="376" y="360"/>
                  <a:pt x="432" y="400"/>
                  <a:pt x="528" y="384"/>
                </a:cubicBezTo>
                <a:cubicBezTo>
                  <a:pt x="624" y="368"/>
                  <a:pt x="784" y="336"/>
                  <a:pt x="864" y="288"/>
                </a:cubicBezTo>
                <a:cubicBezTo>
                  <a:pt x="944" y="240"/>
                  <a:pt x="976" y="144"/>
                  <a:pt x="1008" y="96"/>
                </a:cubicBezTo>
                <a:cubicBezTo>
                  <a:pt x="1040" y="48"/>
                  <a:pt x="1048" y="24"/>
                  <a:pt x="1056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0F0D3617-F9E7-4705-92BB-F0ADBA3E3D0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143000"/>
            <a:ext cx="685800" cy="838200"/>
            <a:chOff x="3168" y="240"/>
            <a:chExt cx="862" cy="545"/>
          </a:xfrm>
        </p:grpSpPr>
        <p:sp>
          <p:nvSpPr>
            <p:cNvPr id="18477" name="Oval 65">
              <a:extLst>
                <a:ext uri="{FF2B5EF4-FFF2-40B4-BE49-F238E27FC236}">
                  <a16:creationId xmlns:a16="http://schemas.microsoft.com/office/drawing/2014/main" id="{48984746-D306-4A2D-81A4-319897E1B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8" name="Rectangle 66">
              <a:extLst>
                <a:ext uri="{FF2B5EF4-FFF2-40B4-BE49-F238E27FC236}">
                  <a16:creationId xmlns:a16="http://schemas.microsoft.com/office/drawing/2014/main" id="{002074DF-3B09-4667-AACD-13FF99D6CA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499" name="Line 67">
            <a:extLst>
              <a:ext uri="{FF2B5EF4-FFF2-40B4-BE49-F238E27FC236}">
                <a16:creationId xmlns:a16="http://schemas.microsoft.com/office/drawing/2014/main" id="{5C4C6BCE-459A-486F-8A46-8343659C6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371600"/>
            <a:ext cx="3810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8" name="Line 2">
            <a:extLst>
              <a:ext uri="{FF2B5EF4-FFF2-40B4-BE49-F238E27FC236}">
                <a16:creationId xmlns:a16="http://schemas.microsoft.com/office/drawing/2014/main" id="{82323D35-9D34-4D05-B7FF-414FA57790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72" name="Oval 40">
            <a:extLst>
              <a:ext uri="{FF2B5EF4-FFF2-40B4-BE49-F238E27FC236}">
                <a16:creationId xmlns:a16="http://schemas.microsoft.com/office/drawing/2014/main" id="{C249AC6F-5FEE-46D7-BE85-1747895CFC6F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0972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60" name="Rectangle 41">
            <a:extLst>
              <a:ext uri="{FF2B5EF4-FFF2-40B4-BE49-F238E27FC236}">
                <a16:creationId xmlns:a16="http://schemas.microsoft.com/office/drawing/2014/main" id="{EBE32178-D63A-4CF5-8E99-311EBD9EA2E5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968625" y="4573588"/>
            <a:ext cx="1120775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75" name="Line 43">
            <a:extLst>
              <a:ext uri="{FF2B5EF4-FFF2-40B4-BE49-F238E27FC236}">
                <a16:creationId xmlns:a16="http://schemas.microsoft.com/office/drawing/2014/main" id="{D5CF80DC-F768-4EFC-ACCC-4E38246367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1371600"/>
            <a:ext cx="1600200" cy="3886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74" name="Line 42">
            <a:extLst>
              <a:ext uri="{FF2B5EF4-FFF2-40B4-BE49-F238E27FC236}">
                <a16:creationId xmlns:a16="http://schemas.microsoft.com/office/drawing/2014/main" id="{A4215202-39B1-4C4F-99DD-7B3ED67189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34">
            <a:extLst>
              <a:ext uri="{FF2B5EF4-FFF2-40B4-BE49-F238E27FC236}">
                <a16:creationId xmlns:a16="http://schemas.microsoft.com/office/drawing/2014/main" id="{87DD4BA7-CE59-4A32-B384-51F71E829C32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143000"/>
            <a:ext cx="431800" cy="360363"/>
            <a:chOff x="567" y="1026"/>
            <a:chExt cx="181" cy="136"/>
          </a:xfrm>
        </p:grpSpPr>
        <p:sp>
          <p:nvSpPr>
            <p:cNvPr id="12" name="Line 35">
              <a:extLst>
                <a:ext uri="{FF2B5EF4-FFF2-40B4-BE49-F238E27FC236}">
                  <a16:creationId xmlns:a16="http://schemas.microsoft.com/office/drawing/2014/main" id="{91FFF9D2-F29D-4D41-B1FE-072D46B53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Line 36">
              <a:extLst>
                <a:ext uri="{FF2B5EF4-FFF2-40B4-BE49-F238E27FC236}">
                  <a16:creationId xmlns:a16="http://schemas.microsoft.com/office/drawing/2014/main" id="{C2942EF2-C3EB-4E76-929C-07C5F47B9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1" name="Line 69">
            <a:extLst>
              <a:ext uri="{FF2B5EF4-FFF2-40B4-BE49-F238E27FC236}">
                <a16:creationId xmlns:a16="http://schemas.microsoft.com/office/drawing/2014/main" id="{845C1B60-B766-4669-9F51-467C982AD2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429000"/>
            <a:ext cx="2286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81" name="Line 49">
            <a:extLst>
              <a:ext uri="{FF2B5EF4-FFF2-40B4-BE49-F238E27FC236}">
                <a16:creationId xmlns:a16="http://schemas.microsoft.com/office/drawing/2014/main" id="{444C79CA-B01F-4147-A3F5-E00AA42B43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6850" y="3429000"/>
            <a:ext cx="76835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56">
            <a:extLst>
              <a:ext uri="{FF2B5EF4-FFF2-40B4-BE49-F238E27FC236}">
                <a16:creationId xmlns:a16="http://schemas.microsoft.com/office/drawing/2014/main" id="{720B597A-FFE8-4EF7-A1AC-6B2D208E00AE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3886200"/>
            <a:ext cx="292100" cy="234950"/>
            <a:chOff x="567" y="1026"/>
            <a:chExt cx="181" cy="136"/>
          </a:xfrm>
        </p:grpSpPr>
        <p:sp>
          <p:nvSpPr>
            <p:cNvPr id="18473" name="Line 57">
              <a:extLst>
                <a:ext uri="{FF2B5EF4-FFF2-40B4-BE49-F238E27FC236}">
                  <a16:creationId xmlns:a16="http://schemas.microsoft.com/office/drawing/2014/main" id="{0C34FEDA-6693-4163-AEF2-2D924FF8B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58">
              <a:extLst>
                <a:ext uri="{FF2B5EF4-FFF2-40B4-BE49-F238E27FC236}">
                  <a16:creationId xmlns:a16="http://schemas.microsoft.com/office/drawing/2014/main" id="{FD86AD6C-C525-45DA-BF6B-3D8CD9562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2" name="Freeform 70">
            <a:extLst>
              <a:ext uri="{FF2B5EF4-FFF2-40B4-BE49-F238E27FC236}">
                <a16:creationId xmlns:a16="http://schemas.microsoft.com/office/drawing/2014/main" id="{2C8AB0BA-B24E-498B-888D-53F4A8714947}"/>
              </a:ext>
            </a:extLst>
          </p:cNvPr>
          <p:cNvSpPr>
            <a:spLocks/>
          </p:cNvSpPr>
          <p:nvPr/>
        </p:nvSpPr>
        <p:spPr bwMode="auto">
          <a:xfrm>
            <a:off x="5867400" y="4038600"/>
            <a:ext cx="1143000" cy="317500"/>
          </a:xfrm>
          <a:custGeom>
            <a:avLst/>
            <a:gdLst>
              <a:gd name="T0" fmla="*/ 0 w 720"/>
              <a:gd name="T1" fmla="*/ 192 h 200"/>
              <a:gd name="T2" fmla="*/ 192 w 720"/>
              <a:gd name="T3" fmla="*/ 192 h 200"/>
              <a:gd name="T4" fmla="*/ 432 w 720"/>
              <a:gd name="T5" fmla="*/ 144 h 200"/>
              <a:gd name="T6" fmla="*/ 672 w 720"/>
              <a:gd name="T7" fmla="*/ 48 h 200"/>
              <a:gd name="T8" fmla="*/ 720 w 720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00"/>
              <a:gd name="T17" fmla="*/ 720 w 72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" name="Group 71">
            <a:extLst>
              <a:ext uri="{FF2B5EF4-FFF2-40B4-BE49-F238E27FC236}">
                <a16:creationId xmlns:a16="http://schemas.microsoft.com/office/drawing/2014/main" id="{74AD3C2C-B99A-4B97-85C1-AD77CF00D31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286000"/>
            <a:ext cx="431800" cy="360363"/>
            <a:chOff x="567" y="1026"/>
            <a:chExt cx="181" cy="136"/>
          </a:xfrm>
        </p:grpSpPr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CF7A8539-9435-413B-A333-77D46207D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73">
              <a:extLst>
                <a:ext uri="{FF2B5EF4-FFF2-40B4-BE49-F238E27FC236}">
                  <a16:creationId xmlns:a16="http://schemas.microsoft.com/office/drawing/2014/main" id="{0C4BAD2B-5AF5-4D26-A358-F111E83C9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6" name="Line 74">
            <a:extLst>
              <a:ext uri="{FF2B5EF4-FFF2-40B4-BE49-F238E27FC236}">
                <a16:creationId xmlns:a16="http://schemas.microsoft.com/office/drawing/2014/main" id="{C0FFF87E-C7BB-4610-BC07-88712B07B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657600"/>
            <a:ext cx="6858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70" name="Text Box 75">
            <a:extLst>
              <a:ext uri="{FF2B5EF4-FFF2-40B4-BE49-F238E27FC236}">
                <a16:creationId xmlns:a16="http://schemas.microsoft.com/office/drawing/2014/main" id="{A11C0245-0F88-4C36-8463-9FBDFB516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 animBg="1"/>
      <p:bldP spid="18469" grpId="0" animBg="1"/>
      <p:bldP spid="18492" grpId="0" animBg="1"/>
      <p:bldP spid="18493" grpId="0" animBg="1"/>
      <p:bldP spid="18495" grpId="0" animBg="1"/>
      <p:bldP spid="18472" grpId="0" animBg="1"/>
      <p:bldP spid="185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>
            <a:extLst>
              <a:ext uri="{FF2B5EF4-FFF2-40B4-BE49-F238E27FC236}">
                <a16:creationId xmlns:a16="http://schemas.microsoft.com/office/drawing/2014/main" id="{107DDE3A-80AD-4E69-8503-4367EE66D2C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914400"/>
            <a:ext cx="2054225" cy="865188"/>
            <a:chOff x="3168" y="240"/>
            <a:chExt cx="862" cy="545"/>
          </a:xfrm>
        </p:grpSpPr>
        <p:sp>
          <p:nvSpPr>
            <p:cNvPr id="19499" name="Oval 73">
              <a:extLst>
                <a:ext uri="{FF2B5EF4-FFF2-40B4-BE49-F238E27FC236}">
                  <a16:creationId xmlns:a16="http://schemas.microsoft.com/office/drawing/2014/main" id="{2E967BD9-E4DB-482F-8BCF-9AD97F267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500" name="Rectangle 74">
              <a:extLst>
                <a:ext uri="{FF2B5EF4-FFF2-40B4-BE49-F238E27FC236}">
                  <a16:creationId xmlns:a16="http://schemas.microsoft.com/office/drawing/2014/main" id="{C04C27F1-D3CC-4C0A-9E14-56E49E0202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59" name="Line 2">
            <a:extLst>
              <a:ext uri="{FF2B5EF4-FFF2-40B4-BE49-F238E27FC236}">
                <a16:creationId xmlns:a16="http://schemas.microsoft.com/office/drawing/2014/main" id="{213A33B7-B27E-49C7-85A0-22231136A6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0" name="Line 3">
            <a:extLst>
              <a:ext uri="{FF2B5EF4-FFF2-40B4-BE49-F238E27FC236}">
                <a16:creationId xmlns:a16="http://schemas.microsoft.com/office/drawing/2014/main" id="{E2704B95-6CE2-44D5-BE98-C021D27581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Line 4">
            <a:extLst>
              <a:ext uri="{FF2B5EF4-FFF2-40B4-BE49-F238E27FC236}">
                <a16:creationId xmlns:a16="http://schemas.microsoft.com/office/drawing/2014/main" id="{90DE7D41-F142-495C-A48E-DA1D201CD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2" name="Line 5">
            <a:extLst>
              <a:ext uri="{FF2B5EF4-FFF2-40B4-BE49-F238E27FC236}">
                <a16:creationId xmlns:a16="http://schemas.microsoft.com/office/drawing/2014/main" id="{78613662-D523-49EB-AE49-BA514FCFF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3" name="Line 6">
            <a:extLst>
              <a:ext uri="{FF2B5EF4-FFF2-40B4-BE49-F238E27FC236}">
                <a16:creationId xmlns:a16="http://schemas.microsoft.com/office/drawing/2014/main" id="{E82F56B3-DAA8-4152-A1FE-4711EE22F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7">
            <a:extLst>
              <a:ext uri="{FF2B5EF4-FFF2-40B4-BE49-F238E27FC236}">
                <a16:creationId xmlns:a16="http://schemas.microsoft.com/office/drawing/2014/main" id="{6713EA7B-F5D2-43AA-8AC7-236A88AD2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EBFCCF2A-A18E-486C-A6BA-D7A3185A1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6" name="Picture 10" descr="D:\Буквы\img025.jpg">
            <a:extLst>
              <a:ext uri="{FF2B5EF4-FFF2-40B4-BE49-F238E27FC236}">
                <a16:creationId xmlns:a16="http://schemas.microsoft.com/office/drawing/2014/main" id="{E03DF406-70CF-4A23-8DA0-9BF84C5C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1585" r="27451" b="31366"/>
          <a:stretch>
            <a:fillRect/>
          </a:stretch>
        </p:blipFill>
        <p:spPr bwMode="auto">
          <a:xfrm>
            <a:off x="7315200" y="304800"/>
            <a:ext cx="18288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2">
            <a:extLst>
              <a:ext uri="{FF2B5EF4-FFF2-40B4-BE49-F238E27FC236}">
                <a16:creationId xmlns:a16="http://schemas.microsoft.com/office/drawing/2014/main" id="{1599FBF6-7F89-4172-995D-9C92A050F04D}"/>
              </a:ext>
            </a:extLst>
          </p:cNvPr>
          <p:cNvGrpSpPr>
            <a:grpSpLocks/>
          </p:cNvGrpSpPr>
          <p:nvPr/>
        </p:nvGrpSpPr>
        <p:grpSpPr bwMode="auto">
          <a:xfrm>
            <a:off x="5451475" y="3446463"/>
            <a:ext cx="1368425" cy="865187"/>
            <a:chOff x="3168" y="240"/>
            <a:chExt cx="862" cy="545"/>
          </a:xfrm>
        </p:grpSpPr>
        <p:sp>
          <p:nvSpPr>
            <p:cNvPr id="19497" name="Oval 53">
              <a:extLst>
                <a:ext uri="{FF2B5EF4-FFF2-40B4-BE49-F238E27FC236}">
                  <a16:creationId xmlns:a16="http://schemas.microsoft.com/office/drawing/2014/main" id="{158CA186-0235-4AD5-B68C-B26B80021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8" name="Rectangle 54">
              <a:extLst>
                <a:ext uri="{FF2B5EF4-FFF2-40B4-BE49-F238E27FC236}">
                  <a16:creationId xmlns:a16="http://schemas.microsoft.com/office/drawing/2014/main" id="{59E117ED-42DA-4282-A678-CC08FAE964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68" name="Rectangle 56">
            <a:extLst>
              <a:ext uri="{FF2B5EF4-FFF2-40B4-BE49-F238E27FC236}">
                <a16:creationId xmlns:a16="http://schemas.microsoft.com/office/drawing/2014/main" id="{33479914-A19D-4374-B053-EC8B5274CE3E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827588" y="46116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9" name="Rectangle 57">
            <a:extLst>
              <a:ext uri="{FF2B5EF4-FFF2-40B4-BE49-F238E27FC236}">
                <a16:creationId xmlns:a16="http://schemas.microsoft.com/office/drawing/2014/main" id="{4EBEBF1F-0CCF-43FF-A1BD-C87A21B7249B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5486400" y="3810000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27EADDE3-BCF9-4299-AD16-677D4D2FCE49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724400"/>
            <a:ext cx="1295400" cy="838200"/>
            <a:chOff x="3134" y="724"/>
            <a:chExt cx="948" cy="612"/>
          </a:xfrm>
        </p:grpSpPr>
        <p:sp>
          <p:nvSpPr>
            <p:cNvPr id="19495" name="Oval 67">
              <a:extLst>
                <a:ext uri="{FF2B5EF4-FFF2-40B4-BE49-F238E27FC236}">
                  <a16:creationId xmlns:a16="http://schemas.microsoft.com/office/drawing/2014/main" id="{FF527678-4124-402B-BB8A-7C0239FFCF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6" name="Rectangle 68">
              <a:extLst>
                <a:ext uri="{FF2B5EF4-FFF2-40B4-BE49-F238E27FC236}">
                  <a16:creationId xmlns:a16="http://schemas.microsoft.com/office/drawing/2014/main" id="{54852239-9E25-4C99-88AA-F68C8B5EC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520" name="Line 64">
            <a:extLst>
              <a:ext uri="{FF2B5EF4-FFF2-40B4-BE49-F238E27FC236}">
                <a16:creationId xmlns:a16="http://schemas.microsoft.com/office/drawing/2014/main" id="{FB7E35BE-A641-4528-87D0-B5ADC040F9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662363"/>
            <a:ext cx="584200" cy="14430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4" name="Line 58">
            <a:extLst>
              <a:ext uri="{FF2B5EF4-FFF2-40B4-BE49-F238E27FC236}">
                <a16:creationId xmlns:a16="http://schemas.microsoft.com/office/drawing/2014/main" id="{A891BCB2-1E17-48F8-849A-FBF5BC206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59">
            <a:extLst>
              <a:ext uri="{FF2B5EF4-FFF2-40B4-BE49-F238E27FC236}">
                <a16:creationId xmlns:a16="http://schemas.microsoft.com/office/drawing/2014/main" id="{1671A1AE-8C12-4FD0-81E2-B96D6D78E89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876800"/>
            <a:ext cx="457200" cy="360363"/>
            <a:chOff x="567" y="1026"/>
            <a:chExt cx="181" cy="136"/>
          </a:xfrm>
        </p:grpSpPr>
        <p:sp>
          <p:nvSpPr>
            <p:cNvPr id="19493" name="Line 60">
              <a:extLst>
                <a:ext uri="{FF2B5EF4-FFF2-40B4-BE49-F238E27FC236}">
                  <a16:creationId xmlns:a16="http://schemas.microsoft.com/office/drawing/2014/main" id="{8D927027-C0C9-4AB6-9985-95591DE58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61">
              <a:extLst>
                <a:ext uri="{FF2B5EF4-FFF2-40B4-BE49-F238E27FC236}">
                  <a16:creationId xmlns:a16="http://schemas.microsoft.com/office/drawing/2014/main" id="{6D5A8B1A-3716-4427-A29C-52272D011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4" name="Line 8">
            <a:extLst>
              <a:ext uri="{FF2B5EF4-FFF2-40B4-BE49-F238E27FC236}">
                <a16:creationId xmlns:a16="http://schemas.microsoft.com/office/drawing/2014/main" id="{83E3E36F-D7C7-4988-8048-14077EC4AD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69">
            <a:extLst>
              <a:ext uri="{FF2B5EF4-FFF2-40B4-BE49-F238E27FC236}">
                <a16:creationId xmlns:a16="http://schemas.microsoft.com/office/drawing/2014/main" id="{9B9FA83F-2EEC-4AD3-966B-8FC9974E723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572000"/>
            <a:ext cx="1981200" cy="990600"/>
            <a:chOff x="3134" y="724"/>
            <a:chExt cx="948" cy="612"/>
          </a:xfrm>
        </p:grpSpPr>
        <p:sp>
          <p:nvSpPr>
            <p:cNvPr id="19491" name="Oval 70">
              <a:extLst>
                <a:ext uri="{FF2B5EF4-FFF2-40B4-BE49-F238E27FC236}">
                  <a16:creationId xmlns:a16="http://schemas.microsoft.com/office/drawing/2014/main" id="{FD5D7F86-F425-4956-BDF5-C64A2A005E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2" name="Rectangle 71">
              <a:extLst>
                <a:ext uri="{FF2B5EF4-FFF2-40B4-BE49-F238E27FC236}">
                  <a16:creationId xmlns:a16="http://schemas.microsoft.com/office/drawing/2014/main" id="{4C81B4C7-B847-4117-98A2-50E640BEE0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70" name="Line 14">
            <a:extLst>
              <a:ext uri="{FF2B5EF4-FFF2-40B4-BE49-F238E27FC236}">
                <a16:creationId xmlns:a16="http://schemas.microsoft.com/office/drawing/2014/main" id="{BE3100F7-ADD8-4382-A62D-189DEE4421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429000"/>
            <a:ext cx="685800" cy="1600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0C1C7DE4-C992-4FE6-9C2D-5150FD3C708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876800"/>
            <a:ext cx="503238" cy="360363"/>
            <a:chOff x="567" y="1026"/>
            <a:chExt cx="181" cy="136"/>
          </a:xfrm>
        </p:grpSpPr>
        <p:sp>
          <p:nvSpPr>
            <p:cNvPr id="19489" name="Line 32">
              <a:extLst>
                <a:ext uri="{FF2B5EF4-FFF2-40B4-BE49-F238E27FC236}">
                  <a16:creationId xmlns:a16="http://schemas.microsoft.com/office/drawing/2014/main" id="{745BDE64-D114-48DB-81F4-2BFDEE248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Line 33">
              <a:extLst>
                <a:ext uri="{FF2B5EF4-FFF2-40B4-BE49-F238E27FC236}">
                  <a16:creationId xmlns:a16="http://schemas.microsoft.com/office/drawing/2014/main" id="{1B16C269-FB11-4DC4-931F-F93FCF060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7" name="Line 21">
            <a:extLst>
              <a:ext uri="{FF2B5EF4-FFF2-40B4-BE49-F238E27FC236}">
                <a16:creationId xmlns:a16="http://schemas.microsoft.com/office/drawing/2014/main" id="{2B042BE7-D5A7-4090-8BEE-183BB2EC99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295400"/>
            <a:ext cx="1676400" cy="403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31" name="Line 75">
            <a:extLst>
              <a:ext uri="{FF2B5EF4-FFF2-40B4-BE49-F238E27FC236}">
                <a16:creationId xmlns:a16="http://schemas.microsoft.com/office/drawing/2014/main" id="{99312DDF-3ECC-4249-A5B9-BEFBE68897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1066800"/>
            <a:ext cx="914400" cy="22098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8" name="AutoShape 22">
            <a:extLst>
              <a:ext uri="{FF2B5EF4-FFF2-40B4-BE49-F238E27FC236}">
                <a16:creationId xmlns:a16="http://schemas.microsoft.com/office/drawing/2014/main" id="{94036658-4CB0-437B-B1BB-DB4E7DB93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76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A9933A4C-BAFE-466E-8150-A049DF29C28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914400"/>
            <a:ext cx="503238" cy="360363"/>
            <a:chOff x="567" y="1026"/>
            <a:chExt cx="181" cy="136"/>
          </a:xfrm>
        </p:grpSpPr>
        <p:sp>
          <p:nvSpPr>
            <p:cNvPr id="19487" name="Line 24">
              <a:extLst>
                <a:ext uri="{FF2B5EF4-FFF2-40B4-BE49-F238E27FC236}">
                  <a16:creationId xmlns:a16="http://schemas.microsoft.com/office/drawing/2014/main" id="{87FE6E0C-B6ED-41A4-B5F2-7E7ED8278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Line 25">
              <a:extLst>
                <a:ext uri="{FF2B5EF4-FFF2-40B4-BE49-F238E27FC236}">
                  <a16:creationId xmlns:a16="http://schemas.microsoft.com/office/drawing/2014/main" id="{E21C8290-6DC8-4593-AB85-3E64886DD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6">
            <a:extLst>
              <a:ext uri="{FF2B5EF4-FFF2-40B4-BE49-F238E27FC236}">
                <a16:creationId xmlns:a16="http://schemas.microsoft.com/office/drawing/2014/main" id="{46672B26-2A2B-4518-A9B1-38BF11F70141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066800"/>
            <a:ext cx="503238" cy="360363"/>
            <a:chOff x="567" y="1026"/>
            <a:chExt cx="181" cy="136"/>
          </a:xfrm>
        </p:grpSpPr>
        <p:sp>
          <p:nvSpPr>
            <p:cNvPr id="19485" name="Line 27">
              <a:extLst>
                <a:ext uri="{FF2B5EF4-FFF2-40B4-BE49-F238E27FC236}">
                  <a16:creationId xmlns:a16="http://schemas.microsoft.com/office/drawing/2014/main" id="{0A5A6207-CFB5-40C7-8B38-38FCD074E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Line 28">
              <a:extLst>
                <a:ext uri="{FF2B5EF4-FFF2-40B4-BE49-F238E27FC236}">
                  <a16:creationId xmlns:a16="http://schemas.microsoft.com/office/drawing/2014/main" id="{3C7EDBC4-72DC-4AD9-91D9-A5A4A96D9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19" name="AutoShape 63">
            <a:extLst>
              <a:ext uri="{FF2B5EF4-FFF2-40B4-BE49-F238E27FC236}">
                <a16:creationId xmlns:a16="http://schemas.microsoft.com/office/drawing/2014/main" id="{A3D47665-E1D3-4063-B4F9-8B1E9AC9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4" name="Text Box 76">
            <a:extLst>
              <a:ext uri="{FF2B5EF4-FFF2-40B4-BE49-F238E27FC236}">
                <a16:creationId xmlns:a16="http://schemas.microsoft.com/office/drawing/2014/main" id="{48F3E6F0-E614-4E21-9E30-90073256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95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3">
            <a:extLst>
              <a:ext uri="{FF2B5EF4-FFF2-40B4-BE49-F238E27FC236}">
                <a16:creationId xmlns:a16="http://schemas.microsoft.com/office/drawing/2014/main" id="{6EB2845D-E7C7-45AD-BFB5-24609D055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0B43EA4C-0AF5-4ADF-9AE0-8B46278C07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B2057CA3-04C0-4606-B7C9-1D0087984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43EB578C-C234-4A46-ACB9-BFBC5AC48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7">
            <a:extLst>
              <a:ext uri="{FF2B5EF4-FFF2-40B4-BE49-F238E27FC236}">
                <a16:creationId xmlns:a16="http://schemas.microsoft.com/office/drawing/2014/main" id="{1914B0E9-0DDD-419D-935C-5A1B2AEF8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8">
            <a:extLst>
              <a:ext uri="{FF2B5EF4-FFF2-40B4-BE49-F238E27FC236}">
                <a16:creationId xmlns:a16="http://schemas.microsoft.com/office/drawing/2014/main" id="{EB128541-3472-441A-A12F-090CAC9143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10">
            <a:extLst>
              <a:ext uri="{FF2B5EF4-FFF2-40B4-BE49-F238E27FC236}">
                <a16:creationId xmlns:a16="http://schemas.microsoft.com/office/drawing/2014/main" id="{62B4169F-7CBE-4CE7-80B3-25F5FEA07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9" name="Picture 11" descr="D:\Буквы\img026.jpg">
            <a:extLst>
              <a:ext uri="{FF2B5EF4-FFF2-40B4-BE49-F238E27FC236}">
                <a16:creationId xmlns:a16="http://schemas.microsoft.com/office/drawing/2014/main" id="{B4739E6C-EA23-458D-938C-AA32BC31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7941" r="23077" b="36472"/>
          <a:stretch>
            <a:fillRect/>
          </a:stretch>
        </p:blipFill>
        <p:spPr bwMode="auto">
          <a:xfrm>
            <a:off x="7162800" y="304800"/>
            <a:ext cx="1981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F1D5410B-9707-4451-BDE4-420149677045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3429000"/>
            <a:ext cx="873125" cy="731838"/>
            <a:chOff x="3782" y="2152"/>
            <a:chExt cx="681" cy="461"/>
          </a:xfrm>
        </p:grpSpPr>
        <p:sp>
          <p:nvSpPr>
            <p:cNvPr id="20532" name="Oval 13">
              <a:extLst>
                <a:ext uri="{FF2B5EF4-FFF2-40B4-BE49-F238E27FC236}">
                  <a16:creationId xmlns:a16="http://schemas.microsoft.com/office/drawing/2014/main" id="{BF332097-5F9D-4874-86ED-8F5E43D091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3" name="Rectangle 14">
              <a:extLst>
                <a:ext uri="{FF2B5EF4-FFF2-40B4-BE49-F238E27FC236}">
                  <a16:creationId xmlns:a16="http://schemas.microsoft.com/office/drawing/2014/main" id="{5B1B6742-A6CD-459C-85D6-71A904CAA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10" name="Oval 30">
            <a:extLst>
              <a:ext uri="{FF2B5EF4-FFF2-40B4-BE49-F238E27FC236}">
                <a16:creationId xmlns:a16="http://schemas.microsoft.com/office/drawing/2014/main" id="{6AFC2D19-99D6-4179-82BD-69945547CEBB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2" name="Rectangle 31">
            <a:extLst>
              <a:ext uri="{FF2B5EF4-FFF2-40B4-BE49-F238E27FC236}">
                <a16:creationId xmlns:a16="http://schemas.microsoft.com/office/drawing/2014/main" id="{89B03000-20C4-4A14-A8A8-A0CDC52A2A10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2" name="Line 32">
            <a:extLst>
              <a:ext uri="{FF2B5EF4-FFF2-40B4-BE49-F238E27FC236}">
                <a16:creationId xmlns:a16="http://schemas.microsoft.com/office/drawing/2014/main" id="{FAB5CB2C-3DDC-4575-AA50-F964F87330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36449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3" name="Line 33">
            <a:extLst>
              <a:ext uri="{FF2B5EF4-FFF2-40B4-BE49-F238E27FC236}">
                <a16:creationId xmlns:a16="http://schemas.microsoft.com/office/drawing/2014/main" id="{034FD26A-68C5-49B7-85DE-2F81BB5FAE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4" name="Line 34">
            <a:extLst>
              <a:ext uri="{FF2B5EF4-FFF2-40B4-BE49-F238E27FC236}">
                <a16:creationId xmlns:a16="http://schemas.microsoft.com/office/drawing/2014/main" id="{C19D46AE-2721-4CE8-831C-25A985EDF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5004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5" name="Line 55">
            <a:extLst>
              <a:ext uri="{FF2B5EF4-FFF2-40B4-BE49-F238E27FC236}">
                <a16:creationId xmlns:a16="http://schemas.microsoft.com/office/drawing/2014/main" id="{EA7FA96E-354C-4356-9C31-7665811663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36" name="Picture 56" descr="1-324">
            <a:extLst>
              <a:ext uri="{FF2B5EF4-FFF2-40B4-BE49-F238E27FC236}">
                <a16:creationId xmlns:a16="http://schemas.microsoft.com/office/drawing/2014/main" id="{EBE50B1A-BC5E-47EE-AD75-425825F419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4" name="Line 54">
            <a:extLst>
              <a:ext uri="{FF2B5EF4-FFF2-40B4-BE49-F238E27FC236}">
                <a16:creationId xmlns:a16="http://schemas.microsoft.com/office/drawing/2014/main" id="{A738DD59-9245-4528-A609-FFBEF588B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id="{1B274AC0-0DF6-4B2C-B52B-6EF5FACDE172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733800"/>
            <a:ext cx="503238" cy="360363"/>
            <a:chOff x="567" y="1026"/>
            <a:chExt cx="181" cy="136"/>
          </a:xfrm>
        </p:grpSpPr>
        <p:sp>
          <p:nvSpPr>
            <p:cNvPr id="20530" name="Line 41">
              <a:extLst>
                <a:ext uri="{FF2B5EF4-FFF2-40B4-BE49-F238E27FC236}">
                  <a16:creationId xmlns:a16="http://schemas.microsoft.com/office/drawing/2014/main" id="{1E9A327A-BAB1-4561-8330-AEC603B7F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42">
              <a:extLst>
                <a:ext uri="{FF2B5EF4-FFF2-40B4-BE49-F238E27FC236}">
                  <a16:creationId xmlns:a16="http://schemas.microsoft.com/office/drawing/2014/main" id="{B4E60D5F-59E3-4103-A15C-3F55419BF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>
            <a:extLst>
              <a:ext uri="{FF2B5EF4-FFF2-40B4-BE49-F238E27FC236}">
                <a16:creationId xmlns:a16="http://schemas.microsoft.com/office/drawing/2014/main" id="{2A9EEA7E-7022-4AB7-B09A-8A5AFC511FC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00600"/>
            <a:ext cx="1009650" cy="719138"/>
            <a:chOff x="567" y="2931"/>
            <a:chExt cx="726" cy="544"/>
          </a:xfrm>
        </p:grpSpPr>
        <p:sp>
          <p:nvSpPr>
            <p:cNvPr id="20528" name="Oval 58">
              <a:extLst>
                <a:ext uri="{FF2B5EF4-FFF2-40B4-BE49-F238E27FC236}">
                  <a16:creationId xmlns:a16="http://schemas.microsoft.com/office/drawing/2014/main" id="{BF391C0C-877E-4059-BB99-1A0BEC942F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29" name="Rectangle 59">
              <a:extLst>
                <a:ext uri="{FF2B5EF4-FFF2-40B4-BE49-F238E27FC236}">
                  <a16:creationId xmlns:a16="http://schemas.microsoft.com/office/drawing/2014/main" id="{A9B46026-F68A-45DD-B1B0-9324EC023C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60">
            <a:extLst>
              <a:ext uri="{FF2B5EF4-FFF2-40B4-BE49-F238E27FC236}">
                <a16:creationId xmlns:a16="http://schemas.microsoft.com/office/drawing/2014/main" id="{51E214B0-7B2D-44B0-9B25-7F4421C97C9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838200"/>
            <a:ext cx="935038" cy="1439863"/>
            <a:chOff x="1338" y="527"/>
            <a:chExt cx="589" cy="725"/>
          </a:xfrm>
        </p:grpSpPr>
        <p:sp>
          <p:nvSpPr>
            <p:cNvPr id="20526" name="Oval 61">
              <a:extLst>
                <a:ext uri="{FF2B5EF4-FFF2-40B4-BE49-F238E27FC236}">
                  <a16:creationId xmlns:a16="http://schemas.microsoft.com/office/drawing/2014/main" id="{374A6524-EA50-47FE-A5B1-C5B6FFC1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27" name="Rectangle 62">
              <a:extLst>
                <a:ext uri="{FF2B5EF4-FFF2-40B4-BE49-F238E27FC236}">
                  <a16:creationId xmlns:a16="http://schemas.microsoft.com/office/drawing/2014/main" id="{47A5D37E-0417-4214-B201-2DE9A9243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43" name="Line 63">
            <a:extLst>
              <a:ext uri="{FF2B5EF4-FFF2-40B4-BE49-F238E27FC236}">
                <a16:creationId xmlns:a16="http://schemas.microsoft.com/office/drawing/2014/main" id="{4E7169D5-56F4-4694-B1AD-60B7478109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1219200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65">
            <a:extLst>
              <a:ext uri="{FF2B5EF4-FFF2-40B4-BE49-F238E27FC236}">
                <a16:creationId xmlns:a16="http://schemas.microsoft.com/office/drawing/2014/main" id="{6D9CED6D-C1C2-410F-B63D-313DC6E1596B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20524" name="Line 66">
              <a:extLst>
                <a:ext uri="{FF2B5EF4-FFF2-40B4-BE49-F238E27FC236}">
                  <a16:creationId xmlns:a16="http://schemas.microsoft.com/office/drawing/2014/main" id="{853F4CAD-0B3B-4132-A6CF-19B24400B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Line 67">
              <a:extLst>
                <a:ext uri="{FF2B5EF4-FFF2-40B4-BE49-F238E27FC236}">
                  <a16:creationId xmlns:a16="http://schemas.microsoft.com/office/drawing/2014/main" id="{F2E7C52F-038C-454F-9990-7647D2197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48" name="AutoShape 68">
            <a:extLst>
              <a:ext uri="{FF2B5EF4-FFF2-40B4-BE49-F238E27FC236}">
                <a16:creationId xmlns:a16="http://schemas.microsoft.com/office/drawing/2014/main" id="{A958D3B9-192D-4F0A-BF31-283319DA7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69">
            <a:extLst>
              <a:ext uri="{FF2B5EF4-FFF2-40B4-BE49-F238E27FC236}">
                <a16:creationId xmlns:a16="http://schemas.microsoft.com/office/drawing/2014/main" id="{2602A4B4-CBBC-44B0-B90D-5C0EB3C775A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76800"/>
            <a:ext cx="503238" cy="358775"/>
            <a:chOff x="567" y="1026"/>
            <a:chExt cx="181" cy="136"/>
          </a:xfrm>
        </p:grpSpPr>
        <p:sp>
          <p:nvSpPr>
            <p:cNvPr id="20522" name="Line 70">
              <a:extLst>
                <a:ext uri="{FF2B5EF4-FFF2-40B4-BE49-F238E27FC236}">
                  <a16:creationId xmlns:a16="http://schemas.microsoft.com/office/drawing/2014/main" id="{39FE57EF-AA09-4BF0-955F-F9715EFE2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Line 71">
              <a:extLst>
                <a:ext uri="{FF2B5EF4-FFF2-40B4-BE49-F238E27FC236}">
                  <a16:creationId xmlns:a16="http://schemas.microsoft.com/office/drawing/2014/main" id="{7725721E-F1C2-41EE-9C83-7DCD09B8E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73">
            <a:extLst>
              <a:ext uri="{FF2B5EF4-FFF2-40B4-BE49-F238E27FC236}">
                <a16:creationId xmlns:a16="http://schemas.microsoft.com/office/drawing/2014/main" id="{7E7D5B61-2791-4F5E-B159-65BCEA4F975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981200"/>
            <a:ext cx="503238" cy="360363"/>
            <a:chOff x="567" y="1026"/>
            <a:chExt cx="181" cy="136"/>
          </a:xfrm>
        </p:grpSpPr>
        <p:sp>
          <p:nvSpPr>
            <p:cNvPr id="20520" name="Line 74">
              <a:extLst>
                <a:ext uri="{FF2B5EF4-FFF2-40B4-BE49-F238E27FC236}">
                  <a16:creationId xmlns:a16="http://schemas.microsoft.com/office/drawing/2014/main" id="{F28A0036-2AF7-4831-B1C0-D2B64D3FF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Line 75">
              <a:extLst>
                <a:ext uri="{FF2B5EF4-FFF2-40B4-BE49-F238E27FC236}">
                  <a16:creationId xmlns:a16="http://schemas.microsoft.com/office/drawing/2014/main" id="{87C5B6E0-CDC0-4F29-B574-5B81F2050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6" name="Oval 76">
            <a:extLst>
              <a:ext uri="{FF2B5EF4-FFF2-40B4-BE49-F238E27FC236}">
                <a16:creationId xmlns:a16="http://schemas.microsoft.com/office/drawing/2014/main" id="{5621D30D-A948-4DFB-BA21-7D9ADC66E369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2895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08" name="Rectangle 77">
            <a:extLst>
              <a:ext uri="{FF2B5EF4-FFF2-40B4-BE49-F238E27FC236}">
                <a16:creationId xmlns:a16="http://schemas.microsoft.com/office/drawing/2014/main" id="{26A84A13-5855-4A64-8495-C45F9DAEF15B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816225" y="4660900"/>
            <a:ext cx="10763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9" name="Line 79">
            <a:extLst>
              <a:ext uri="{FF2B5EF4-FFF2-40B4-BE49-F238E27FC236}">
                <a16:creationId xmlns:a16="http://schemas.microsoft.com/office/drawing/2014/main" id="{097EF6BF-41B9-40D2-841E-70DA84DB3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80">
            <a:extLst>
              <a:ext uri="{FF2B5EF4-FFF2-40B4-BE49-F238E27FC236}">
                <a16:creationId xmlns:a16="http://schemas.microsoft.com/office/drawing/2014/main" id="{1580579B-B0F2-4A95-AB05-300619FB007A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066800"/>
            <a:ext cx="503238" cy="358775"/>
            <a:chOff x="567" y="1026"/>
            <a:chExt cx="181" cy="136"/>
          </a:xfrm>
        </p:grpSpPr>
        <p:sp>
          <p:nvSpPr>
            <p:cNvPr id="20518" name="Line 81">
              <a:extLst>
                <a:ext uri="{FF2B5EF4-FFF2-40B4-BE49-F238E27FC236}">
                  <a16:creationId xmlns:a16="http://schemas.microsoft.com/office/drawing/2014/main" id="{91595F25-17F1-4763-8833-0DD56EA6D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Line 82">
              <a:extLst>
                <a:ext uri="{FF2B5EF4-FFF2-40B4-BE49-F238E27FC236}">
                  <a16:creationId xmlns:a16="http://schemas.microsoft.com/office/drawing/2014/main" id="{A4E6F764-F393-4CB0-9CDC-20A901228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2" name="AutoShape 72">
            <a:extLst>
              <a:ext uri="{FF2B5EF4-FFF2-40B4-BE49-F238E27FC236}">
                <a16:creationId xmlns:a16="http://schemas.microsoft.com/office/drawing/2014/main" id="{C00C1155-DC24-4318-AC5B-13765C7A4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57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393B865E-EE75-48F3-8826-971BD16DF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8" name="Line 78">
            <a:extLst>
              <a:ext uri="{FF2B5EF4-FFF2-40B4-BE49-F238E27FC236}">
                <a16:creationId xmlns:a16="http://schemas.microsoft.com/office/drawing/2014/main" id="{F009C87B-09C5-449F-AFF9-46250ED518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1219200"/>
            <a:ext cx="1676400" cy="406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4" name="Line 64">
            <a:extLst>
              <a:ext uri="{FF2B5EF4-FFF2-40B4-BE49-F238E27FC236}">
                <a16:creationId xmlns:a16="http://schemas.microsoft.com/office/drawing/2014/main" id="{519740BF-9727-4B26-9238-22C78F5DA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914400"/>
            <a:ext cx="30480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3" name="AutoShape 83">
            <a:extLst>
              <a:ext uri="{FF2B5EF4-FFF2-40B4-BE49-F238E27FC236}">
                <a16:creationId xmlns:a16="http://schemas.microsoft.com/office/drawing/2014/main" id="{E136D8D4-33B8-4A5E-AA24-62C0DB90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6" name="AutoShape 36">
            <a:extLst>
              <a:ext uri="{FF2B5EF4-FFF2-40B4-BE49-F238E27FC236}">
                <a16:creationId xmlns:a16="http://schemas.microsoft.com/office/drawing/2014/main" id="{D5D3B91D-1970-4964-A21C-1F1FCBBD1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276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7" name="Text Box 84">
            <a:extLst>
              <a:ext uri="{FF2B5EF4-FFF2-40B4-BE49-F238E27FC236}">
                <a16:creationId xmlns:a16="http://schemas.microsoft.com/office/drawing/2014/main" id="{6110135F-03CC-4F4F-9DF7-929B4D3C8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 animBg="1"/>
      <p:bldP spid="20548" grpId="0" animBg="1"/>
      <p:bldP spid="20556" grpId="0" animBg="1"/>
      <p:bldP spid="20552" grpId="0" animBg="1"/>
      <p:bldP spid="20563" grpId="0" animBg="1"/>
      <p:bldP spid="205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6">
            <a:extLst>
              <a:ext uri="{FF2B5EF4-FFF2-40B4-BE49-F238E27FC236}">
                <a16:creationId xmlns:a16="http://schemas.microsoft.com/office/drawing/2014/main" id="{FC2E48ED-4F9D-48DF-9B1C-A2EB219FD0C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1000"/>
            <a:ext cx="8991600" cy="6477000"/>
            <a:chOff x="96" y="240"/>
            <a:chExt cx="5664" cy="4080"/>
          </a:xfrm>
        </p:grpSpPr>
        <p:sp>
          <p:nvSpPr>
            <p:cNvPr id="3076" name="Line 2">
              <a:extLst>
                <a:ext uri="{FF2B5EF4-FFF2-40B4-BE49-F238E27FC236}">
                  <a16:creationId xmlns:a16="http://schemas.microsoft.com/office/drawing/2014/main" id="{FACB0715-37FD-4F37-9D66-83D3218AB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1446"/>
              <a:ext cx="12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" name="Line 4">
              <a:extLst>
                <a:ext uri="{FF2B5EF4-FFF2-40B4-BE49-F238E27FC236}">
                  <a16:creationId xmlns:a16="http://schemas.microsoft.com/office/drawing/2014/main" id="{21E9D4EE-ED9B-48CA-98B3-1E1F92B63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1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5">
              <a:extLst>
                <a:ext uri="{FF2B5EF4-FFF2-40B4-BE49-F238E27FC236}">
                  <a16:creationId xmlns:a16="http://schemas.microsoft.com/office/drawing/2014/main" id="{40EFCC43-AF6C-48F9-9F05-A07616D9E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23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6">
              <a:extLst>
                <a:ext uri="{FF2B5EF4-FFF2-40B4-BE49-F238E27FC236}">
                  <a16:creationId xmlns:a16="http://schemas.microsoft.com/office/drawing/2014/main" id="{4B936D8E-B38E-4DCB-9279-4CCC8A71A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29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7">
              <a:extLst>
                <a:ext uri="{FF2B5EF4-FFF2-40B4-BE49-F238E27FC236}">
                  <a16:creationId xmlns:a16="http://schemas.microsoft.com/office/drawing/2014/main" id="{89EBECA3-0F4D-4C60-9073-9850C3686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55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8">
              <a:extLst>
                <a:ext uri="{FF2B5EF4-FFF2-40B4-BE49-F238E27FC236}">
                  <a16:creationId xmlns:a16="http://schemas.microsoft.com/office/drawing/2014/main" id="{E4C5459B-8404-4581-84E6-5282C53F9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41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9">
              <a:extLst>
                <a:ext uri="{FF2B5EF4-FFF2-40B4-BE49-F238E27FC236}">
                  <a16:creationId xmlns:a16="http://schemas.microsoft.com/office/drawing/2014/main" id="{C6FC890C-3A8E-48D2-8BE3-513331B91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7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">
              <a:extLst>
                <a:ext uri="{FF2B5EF4-FFF2-40B4-BE49-F238E27FC236}">
                  <a16:creationId xmlns:a16="http://schemas.microsoft.com/office/drawing/2014/main" id="{8343847B-60B6-4906-A8D1-D6F19007E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53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2">
              <a:extLst>
                <a:ext uri="{FF2B5EF4-FFF2-40B4-BE49-F238E27FC236}">
                  <a16:creationId xmlns:a16="http://schemas.microsoft.com/office/drawing/2014/main" id="{B4C2F98D-8E10-48D0-A400-33D96DCBA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870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Line 14">
              <a:extLst>
                <a:ext uri="{FF2B5EF4-FFF2-40B4-BE49-F238E27FC236}">
                  <a16:creationId xmlns:a16="http://schemas.microsoft.com/office/drawing/2014/main" id="{66AF4ED5-1E35-45AF-8E61-ECC5BFC7A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4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Line 15">
              <a:extLst>
                <a:ext uri="{FF2B5EF4-FFF2-40B4-BE49-F238E27FC236}">
                  <a16:creationId xmlns:a16="http://schemas.microsoft.com/office/drawing/2014/main" id="{95FE9F40-7803-495E-992E-113FD7008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2070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Line 17">
              <a:extLst>
                <a:ext uri="{FF2B5EF4-FFF2-40B4-BE49-F238E27FC236}">
                  <a16:creationId xmlns:a16="http://schemas.microsoft.com/office/drawing/2014/main" id="{810A104C-5C97-4676-A8AA-5C396CED3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2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Line 18">
              <a:extLst>
                <a:ext uri="{FF2B5EF4-FFF2-40B4-BE49-F238E27FC236}">
                  <a16:creationId xmlns:a16="http://schemas.microsoft.com/office/drawing/2014/main" id="{C777B11B-8E19-40DA-830C-891CC1D90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8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Line 19">
              <a:extLst>
                <a:ext uri="{FF2B5EF4-FFF2-40B4-BE49-F238E27FC236}">
                  <a16:creationId xmlns:a16="http://schemas.microsoft.com/office/drawing/2014/main" id="{45D7F8A0-93D9-47D9-87E1-7B00F98C7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118"/>
              <a:ext cx="240" cy="190"/>
            </a:xfrm>
            <a:prstGeom prst="line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Line 20">
              <a:extLst>
                <a:ext uri="{FF2B5EF4-FFF2-40B4-BE49-F238E27FC236}">
                  <a16:creationId xmlns:a16="http://schemas.microsoft.com/office/drawing/2014/main" id="{2B53740D-A5F1-498D-A27C-F1B04E487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446"/>
              <a:ext cx="83" cy="20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AutoShape 21">
              <a:extLst>
                <a:ext uri="{FF2B5EF4-FFF2-40B4-BE49-F238E27FC236}">
                  <a16:creationId xmlns:a16="http://schemas.microsoft.com/office/drawing/2014/main" id="{D4F6F3D1-4131-4E9F-B865-57F48FF31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74"/>
              <a:ext cx="136" cy="136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092" name="Group 22">
              <a:extLst>
                <a:ext uri="{FF2B5EF4-FFF2-40B4-BE49-F238E27FC236}">
                  <a16:creationId xmlns:a16="http://schemas.microsoft.com/office/drawing/2014/main" id="{2EA4AD16-CC5D-478F-904F-9B7BF25AB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8"/>
              <a:ext cx="201" cy="177"/>
              <a:chOff x="567" y="1026"/>
              <a:chExt cx="181" cy="136"/>
            </a:xfrm>
          </p:grpSpPr>
          <p:sp>
            <p:nvSpPr>
              <p:cNvPr id="3139" name="Line 23">
                <a:extLst>
                  <a:ext uri="{FF2B5EF4-FFF2-40B4-BE49-F238E27FC236}">
                    <a16:creationId xmlns:a16="http://schemas.microsoft.com/office/drawing/2014/main" id="{81F8C721-6F7D-41C3-8211-4A1D9E08A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026"/>
                <a:ext cx="180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0" name="Line 24">
                <a:extLst>
                  <a:ext uri="{FF2B5EF4-FFF2-40B4-BE49-F238E27FC236}">
                    <a16:creationId xmlns:a16="http://schemas.microsoft.com/office/drawing/2014/main" id="{E338B4B0-A405-40D2-8D35-F342F45AA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3" name="Group 43">
              <a:extLst>
                <a:ext uri="{FF2B5EF4-FFF2-40B4-BE49-F238E27FC236}">
                  <a16:creationId xmlns:a16="http://schemas.microsoft.com/office/drawing/2014/main" id="{5F0B252A-B03D-4804-BA7B-1D993AC58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502"/>
              <a:ext cx="490" cy="418"/>
              <a:chOff x="192" y="2256"/>
              <a:chExt cx="490" cy="418"/>
            </a:xfrm>
          </p:grpSpPr>
          <p:sp>
            <p:nvSpPr>
              <p:cNvPr id="3137" name="Oval 25">
                <a:extLst>
                  <a:ext uri="{FF2B5EF4-FFF2-40B4-BE49-F238E27FC236}">
                    <a16:creationId xmlns:a16="http://schemas.microsoft.com/office/drawing/2014/main" id="{21DC257A-CC1B-4CFC-82F4-F1B0A52E7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7574">
                <a:off x="282" y="2284"/>
                <a:ext cx="260" cy="390"/>
              </a:xfrm>
              <a:prstGeom prst="ellips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38" name="Rectangle 26">
                <a:extLst>
                  <a:ext uri="{FF2B5EF4-FFF2-40B4-BE49-F238E27FC236}">
                    <a16:creationId xmlns:a16="http://schemas.microsoft.com/office/drawing/2014/main" id="{5332D895-92CA-4ADB-B35B-3C89F9A40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19435" flipV="1">
                <a:off x="192" y="2256"/>
                <a:ext cx="490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3094" name="Picture 37" descr="1-324">
              <a:extLst>
                <a:ext uri="{FF2B5EF4-FFF2-40B4-BE49-F238E27FC236}">
                  <a16:creationId xmlns:a16="http://schemas.microsoft.com/office/drawing/2014/main" id="{2763137C-2DFB-464F-99E1-95AAF70E9C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846"/>
              <a:ext cx="420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38" descr="30">
              <a:extLst>
                <a:ext uri="{FF2B5EF4-FFF2-40B4-BE49-F238E27FC236}">
                  <a16:creationId xmlns:a16="http://schemas.microsoft.com/office/drawing/2014/main" id="{CBE26E79-3C0D-4291-A7A5-020C600BE7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46"/>
              <a:ext cx="48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6" name="Group 46">
              <a:extLst>
                <a:ext uri="{FF2B5EF4-FFF2-40B4-BE49-F238E27FC236}">
                  <a16:creationId xmlns:a16="http://schemas.microsoft.com/office/drawing/2014/main" id="{CDDA95A8-A7A9-4B30-A3A8-247C2C8FB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022"/>
              <a:ext cx="518" cy="295"/>
              <a:chOff x="3120" y="2366"/>
              <a:chExt cx="518" cy="295"/>
            </a:xfrm>
          </p:grpSpPr>
          <p:grpSp>
            <p:nvGrpSpPr>
              <p:cNvPr id="3128" name="Group 44">
                <a:extLst>
                  <a:ext uri="{FF2B5EF4-FFF2-40B4-BE49-F238E27FC236}">
                    <a16:creationId xmlns:a16="http://schemas.microsoft.com/office/drawing/2014/main" id="{E3043C0B-7D66-429C-8C67-59687B36DF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2366"/>
                <a:ext cx="518" cy="295"/>
                <a:chOff x="3120" y="2366"/>
                <a:chExt cx="518" cy="295"/>
              </a:xfrm>
            </p:grpSpPr>
            <p:sp>
              <p:nvSpPr>
                <p:cNvPr id="3130" name="Oval 28">
                  <a:extLst>
                    <a:ext uri="{FF2B5EF4-FFF2-40B4-BE49-F238E27FC236}">
                      <a16:creationId xmlns:a16="http://schemas.microsoft.com/office/drawing/2014/main" id="{9ED8D6E5-5274-4E54-A593-A0628F195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2366"/>
                  <a:ext cx="115" cy="98"/>
                </a:xfrm>
                <a:prstGeom prst="ellips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131" name="Line 30">
                  <a:extLst>
                    <a:ext uri="{FF2B5EF4-FFF2-40B4-BE49-F238E27FC236}">
                      <a16:creationId xmlns:a16="http://schemas.microsoft.com/office/drawing/2014/main" id="{9CCDB1AE-0DA4-4B56-8FFD-E5A639F316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0" y="2408"/>
                  <a:ext cx="43" cy="84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2" name="Line 31">
                  <a:extLst>
                    <a:ext uri="{FF2B5EF4-FFF2-40B4-BE49-F238E27FC236}">
                      <a16:creationId xmlns:a16="http://schemas.microsoft.com/office/drawing/2014/main" id="{A889C5D9-BD36-4E67-A04A-6A8CF78B9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3" y="2492"/>
                  <a:ext cx="29" cy="169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3" name="Line 32">
                  <a:extLst>
                    <a:ext uri="{FF2B5EF4-FFF2-40B4-BE49-F238E27FC236}">
                      <a16:creationId xmlns:a16="http://schemas.microsoft.com/office/drawing/2014/main" id="{5438643A-E1B7-4201-B8D0-F70891EC76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78" y="2436"/>
                  <a:ext cx="360" cy="42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4" name="Line 33">
                  <a:extLst>
                    <a:ext uri="{FF2B5EF4-FFF2-40B4-BE49-F238E27FC236}">
                      <a16:creationId xmlns:a16="http://schemas.microsoft.com/office/drawing/2014/main" id="{12A2FCD7-5E67-42CF-987A-0AA1045DB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3" y="2464"/>
                  <a:ext cx="115" cy="14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5" name="Line 34">
                  <a:extLst>
                    <a:ext uri="{FF2B5EF4-FFF2-40B4-BE49-F238E27FC236}">
                      <a16:creationId xmlns:a16="http://schemas.microsoft.com/office/drawing/2014/main" id="{FF059314-3A56-4FC2-89F2-D17B836C0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9" y="2366"/>
                  <a:ext cx="101" cy="42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6" name="Line 35">
                  <a:extLst>
                    <a:ext uri="{FF2B5EF4-FFF2-40B4-BE49-F238E27FC236}">
                      <a16:creationId xmlns:a16="http://schemas.microsoft.com/office/drawing/2014/main" id="{A6A4E5BC-91C9-4BEC-A280-ADC33B156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3" y="2366"/>
                  <a:ext cx="101" cy="0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29" name="Rectangle 45">
                <a:extLst>
                  <a:ext uri="{FF2B5EF4-FFF2-40B4-BE49-F238E27FC236}">
                    <a16:creationId xmlns:a16="http://schemas.microsoft.com/office/drawing/2014/main" id="{343E95C7-B507-4D96-867D-EC19FD37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097" name="Group 52">
              <a:extLst>
                <a:ext uri="{FF2B5EF4-FFF2-40B4-BE49-F238E27FC236}">
                  <a16:creationId xmlns:a16="http://schemas.microsoft.com/office/drawing/2014/main" id="{C4E2B387-2972-4751-94F0-86A084B53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0" y="2646"/>
              <a:ext cx="384" cy="268"/>
              <a:chOff x="3174" y="2400"/>
              <a:chExt cx="384" cy="268"/>
            </a:xfrm>
          </p:grpSpPr>
          <p:sp>
            <p:nvSpPr>
              <p:cNvPr id="3126" name="Oval 50">
                <a:extLst>
                  <a:ext uri="{FF2B5EF4-FFF2-40B4-BE49-F238E27FC236}">
                    <a16:creationId xmlns:a16="http://schemas.microsoft.com/office/drawing/2014/main" id="{9ABB03A5-45E7-4C83-8200-07D91FB98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2103">
                <a:off x="3216" y="2448"/>
                <a:ext cx="257" cy="220"/>
              </a:xfrm>
              <a:prstGeom prst="ellips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27" name="Rectangle 51">
                <a:extLst>
                  <a:ext uri="{FF2B5EF4-FFF2-40B4-BE49-F238E27FC236}">
                    <a16:creationId xmlns:a16="http://schemas.microsoft.com/office/drawing/2014/main" id="{11994678-2292-45C3-82AA-3474231E6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14196">
                <a:off x="3174" y="2400"/>
                <a:ext cx="384" cy="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098" name="Line 16">
              <a:extLst>
                <a:ext uri="{FF2B5EF4-FFF2-40B4-BE49-F238E27FC236}">
                  <a16:creationId xmlns:a16="http://schemas.microsoft.com/office/drawing/2014/main" id="{8EC3E246-19B3-47E5-8BF1-1D2FBEB2F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264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Text Box 56">
              <a:extLst>
                <a:ext uri="{FF2B5EF4-FFF2-40B4-BE49-F238E27FC236}">
                  <a16:creationId xmlns:a16="http://schemas.microsoft.com/office/drawing/2014/main" id="{5A55DA78-5C0E-4583-BF1D-959B20387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678"/>
              <a:ext cx="1776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 i="1">
                  <a:latin typeface="Book Antiqua" panose="020B0604020202020204" pitchFamily="18" charset="0"/>
                </a:rPr>
                <a:t>Точка начала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2000" b="1" i="1">
                  <a:latin typeface="Book Antiqua" panose="020B0604020202020204" pitchFamily="18" charset="0"/>
                </a:rPr>
                <a:t>письма буквы</a:t>
              </a:r>
            </a:p>
          </p:txBody>
        </p:sp>
        <p:sp>
          <p:nvSpPr>
            <p:cNvPr id="3100" name="Text Box 57">
              <a:extLst>
                <a:ext uri="{FF2B5EF4-FFF2-40B4-BE49-F238E27FC236}">
                  <a16:creationId xmlns:a16="http://schemas.microsoft.com/office/drawing/2014/main" id="{87A7C36B-3C56-41A3-95FA-3D99F36F7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678"/>
              <a:ext cx="2016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 i="1">
                  <a:latin typeface="Book Antiqua" panose="020B0604020202020204" pitchFamily="18" charset="0"/>
                </a:rPr>
                <a:t>Точка верхней и нижней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2000" b="1" i="1">
                  <a:latin typeface="Book Antiqua" panose="020B0604020202020204" pitchFamily="18" charset="0"/>
                </a:rPr>
                <a:t> трети строки</a:t>
              </a:r>
            </a:p>
          </p:txBody>
        </p:sp>
        <p:sp>
          <p:nvSpPr>
            <p:cNvPr id="3101" name="Text Box 58">
              <a:extLst>
                <a:ext uri="{FF2B5EF4-FFF2-40B4-BE49-F238E27FC236}">
                  <a16:creationId xmlns:a16="http://schemas.microsoft.com/office/drawing/2014/main" id="{81F415AE-3FF3-446D-9736-7EFA45F2D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542"/>
              <a:ext cx="17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 i="1">
                  <a:latin typeface="Book Antiqua" panose="020B0604020202020204" pitchFamily="18" charset="0"/>
                </a:rPr>
                <a:t>Наклонная</a:t>
              </a:r>
              <a:r>
                <a:rPr lang="ru-RU" altLang="ru-RU" sz="2000" i="1">
                  <a:latin typeface="Book Antiqua" panose="020B0604020202020204" pitchFamily="18" charset="0"/>
                </a:rPr>
                <a:t> 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палочка</a:t>
              </a:r>
            </a:p>
          </p:txBody>
        </p:sp>
        <p:sp>
          <p:nvSpPr>
            <p:cNvPr id="3102" name="Text Box 59">
              <a:extLst>
                <a:ext uri="{FF2B5EF4-FFF2-40B4-BE49-F238E27FC236}">
                  <a16:creationId xmlns:a16="http://schemas.microsoft.com/office/drawing/2014/main" id="{699AFC75-ABFB-456C-A9DC-A3021875E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494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 i="1">
                  <a:latin typeface="Book Antiqua" panose="020B0604020202020204" pitchFamily="18" charset="0"/>
                </a:rPr>
                <a:t>«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Секрет</a:t>
              </a:r>
              <a:r>
                <a:rPr lang="ru-RU" altLang="ru-RU" sz="2400" i="1">
                  <a:latin typeface="Book Antiqua" panose="020B0604020202020204" pitchFamily="18" charset="0"/>
                </a:rPr>
                <a:t>»</a:t>
              </a:r>
            </a:p>
          </p:txBody>
        </p:sp>
        <p:sp>
          <p:nvSpPr>
            <p:cNvPr id="3103" name="Text Box 60">
              <a:extLst>
                <a:ext uri="{FF2B5EF4-FFF2-40B4-BE49-F238E27FC236}">
                  <a16:creationId xmlns:a16="http://schemas.microsoft.com/office/drawing/2014/main" id="{3F911F05-281D-4E2F-B4FA-C79B162B5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66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 i="1">
                  <a:latin typeface="Book Antiqua" panose="020B0604020202020204" pitchFamily="18" charset="0"/>
                </a:rPr>
                <a:t>Крючковая</a:t>
              </a:r>
              <a:r>
                <a:rPr lang="ru-RU" altLang="ru-RU" sz="2000"/>
                <a:t> 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линия</a:t>
              </a:r>
            </a:p>
          </p:txBody>
        </p:sp>
        <p:sp>
          <p:nvSpPr>
            <p:cNvPr id="3104" name="Text Box 61">
              <a:extLst>
                <a:ext uri="{FF2B5EF4-FFF2-40B4-BE49-F238E27FC236}">
                  <a16:creationId xmlns:a16="http://schemas.microsoft.com/office/drawing/2014/main" id="{833EB274-C693-426F-8F5A-66EF53625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742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/>
                <a:t>«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Качалочка</a:t>
              </a:r>
              <a:r>
                <a:rPr lang="ru-RU" altLang="ru-RU" sz="2000"/>
                <a:t>»</a:t>
              </a:r>
            </a:p>
          </p:txBody>
        </p:sp>
        <p:sp>
          <p:nvSpPr>
            <p:cNvPr id="3105" name="Text Box 62">
              <a:extLst>
                <a:ext uri="{FF2B5EF4-FFF2-40B4-BE49-F238E27FC236}">
                  <a16:creationId xmlns:a16="http://schemas.microsoft.com/office/drawing/2014/main" id="{E57038A9-4490-4337-BAF9-363753161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694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/>
                <a:t>«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Клюшечка</a:t>
              </a:r>
              <a:r>
                <a:rPr lang="ru-RU" altLang="ru-RU" sz="2400"/>
                <a:t>»</a:t>
              </a:r>
            </a:p>
          </p:txBody>
        </p:sp>
        <p:sp>
          <p:nvSpPr>
            <p:cNvPr id="3106" name="Text Box 63">
              <a:extLst>
                <a:ext uri="{FF2B5EF4-FFF2-40B4-BE49-F238E27FC236}">
                  <a16:creationId xmlns:a16="http://schemas.microsoft.com/office/drawing/2014/main" id="{8D88A5FB-13E8-49A0-92F9-01B9D6DF0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18"/>
              <a:ext cx="11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«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Рыбка</a:t>
              </a:r>
              <a:r>
                <a:rPr lang="ru-RU" altLang="ru-RU" sz="2400"/>
                <a:t>»</a:t>
              </a:r>
            </a:p>
          </p:txBody>
        </p:sp>
        <p:sp>
          <p:nvSpPr>
            <p:cNvPr id="3107" name="Text Box 64">
              <a:extLst>
                <a:ext uri="{FF2B5EF4-FFF2-40B4-BE49-F238E27FC236}">
                  <a16:creationId xmlns:a16="http://schemas.microsoft.com/office/drawing/2014/main" id="{87877B7F-4F03-42E0-9893-1BB7AF548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942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/>
                <a:t>«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Гнездышко</a:t>
              </a:r>
              <a:r>
                <a:rPr lang="ru-RU" altLang="ru-RU" sz="2000"/>
                <a:t>»</a:t>
              </a:r>
            </a:p>
          </p:txBody>
        </p:sp>
        <p:sp>
          <p:nvSpPr>
            <p:cNvPr id="3108" name="Text Box 65">
              <a:extLst>
                <a:ext uri="{FF2B5EF4-FFF2-40B4-BE49-F238E27FC236}">
                  <a16:creationId xmlns:a16="http://schemas.microsoft.com/office/drawing/2014/main" id="{236027C7-14EE-4537-952A-0A5724DC6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894"/>
              <a:ext cx="20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 i="1">
                  <a:latin typeface="Book Antiqua" panose="020B0604020202020204" pitchFamily="18" charset="0"/>
                </a:rPr>
                <a:t>Шалашик</a:t>
              </a:r>
              <a:r>
                <a:rPr lang="ru-RU" altLang="ru-RU" sz="2400" b="1" i="1">
                  <a:latin typeface="Book Antiqua" panose="020B0604020202020204" pitchFamily="18" charset="0"/>
                </a:rPr>
                <a:t> 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для</a:t>
              </a:r>
              <a:r>
                <a:rPr lang="ru-RU" altLang="ru-RU" sz="2400" b="1" i="1">
                  <a:latin typeface="Book Antiqua" panose="020B0604020202020204" pitchFamily="18" charset="0"/>
                </a:rPr>
                <a:t> 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гномика</a:t>
              </a:r>
            </a:p>
          </p:txBody>
        </p:sp>
        <p:grpSp>
          <p:nvGrpSpPr>
            <p:cNvPr id="3109" name="Group 71">
              <a:extLst>
                <a:ext uri="{FF2B5EF4-FFF2-40B4-BE49-F238E27FC236}">
                  <a16:creationId xmlns:a16="http://schemas.microsoft.com/office/drawing/2014/main" id="{FF967680-9BEE-42A8-AAC2-1FF024302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3264"/>
              <a:ext cx="288" cy="240"/>
              <a:chOff x="2160" y="1632"/>
              <a:chExt cx="557" cy="432"/>
            </a:xfrm>
          </p:grpSpPr>
          <p:sp>
            <p:nvSpPr>
              <p:cNvPr id="3122" name="Line 66">
                <a:extLst>
                  <a:ext uri="{FF2B5EF4-FFF2-40B4-BE49-F238E27FC236}">
                    <a16:creationId xmlns:a16="http://schemas.microsoft.com/office/drawing/2014/main" id="{F43F537D-1938-4F7F-B802-26DB9FA0A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" y="1776"/>
                <a:ext cx="384" cy="96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3" name="Line 67">
                <a:extLst>
                  <a:ext uri="{FF2B5EF4-FFF2-40B4-BE49-F238E27FC236}">
                    <a16:creationId xmlns:a16="http://schemas.microsoft.com/office/drawing/2014/main" id="{63E915E0-BA71-463C-9255-D602E0539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60" y="1872"/>
                <a:ext cx="384" cy="192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4" name="Line 69">
                <a:extLst>
                  <a:ext uri="{FF2B5EF4-FFF2-40B4-BE49-F238E27FC236}">
                    <a16:creationId xmlns:a16="http://schemas.microsoft.com/office/drawing/2014/main" id="{97D35CCA-09F4-42CF-8538-1CA2AB198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315" cy="22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5" name="Line 70">
                <a:extLst>
                  <a:ext uri="{FF2B5EF4-FFF2-40B4-BE49-F238E27FC236}">
                    <a16:creationId xmlns:a16="http://schemas.microsoft.com/office/drawing/2014/main" id="{14F01BD7-B622-4DB1-9BDA-F1A0AD1B3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632"/>
                <a:ext cx="317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10" name="Text Box 72">
              <a:extLst>
                <a:ext uri="{FF2B5EF4-FFF2-40B4-BE49-F238E27FC236}">
                  <a16:creationId xmlns:a16="http://schemas.microsoft.com/office/drawing/2014/main" id="{52997BFC-E4BA-4DAF-9BDC-528A59016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32"/>
              <a:ext cx="179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250000"/>
                </a:lnSpc>
              </a:pPr>
              <a:r>
                <a:rPr lang="ru-RU" altLang="ru-RU" sz="2000" b="1" i="1">
                  <a:latin typeface="Book Antiqua" panose="020B0604020202020204" pitchFamily="18" charset="0"/>
                </a:rPr>
                <a:t>  Знак </a:t>
              </a:r>
              <a:endParaRPr lang="ru-RU" altLang="ru-RU" sz="4400" b="1" i="1">
                <a:latin typeface="Book Antiqua" panose="020B0604020202020204" pitchFamily="18" charset="0"/>
              </a:endParaRPr>
            </a:p>
            <a:p>
              <a:pPr eaLnBrk="1" hangingPunct="1"/>
              <a:r>
                <a:rPr lang="ru-RU" altLang="ru-RU" sz="2400"/>
                <a:t>«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меньше</a:t>
              </a:r>
              <a:r>
                <a:rPr lang="ru-RU" altLang="ru-RU" sz="2400"/>
                <a:t>»,  «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больше</a:t>
              </a:r>
              <a:r>
                <a:rPr lang="ru-RU" altLang="ru-RU" sz="2400"/>
                <a:t>»</a:t>
              </a:r>
            </a:p>
          </p:txBody>
        </p:sp>
        <p:grpSp>
          <p:nvGrpSpPr>
            <p:cNvPr id="3111" name="Group 76">
              <a:extLst>
                <a:ext uri="{FF2B5EF4-FFF2-40B4-BE49-F238E27FC236}">
                  <a16:creationId xmlns:a16="http://schemas.microsoft.com/office/drawing/2014/main" id="{4C4096BA-2B3D-4681-BCF8-F97F4B65E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3222"/>
              <a:ext cx="288" cy="240"/>
              <a:chOff x="240" y="2976"/>
              <a:chExt cx="336" cy="240"/>
            </a:xfrm>
          </p:grpSpPr>
          <p:sp>
            <p:nvSpPr>
              <p:cNvPr id="3120" name="Oval 74">
                <a:extLst>
                  <a:ext uri="{FF2B5EF4-FFF2-40B4-BE49-F238E27FC236}">
                    <a16:creationId xmlns:a16="http://schemas.microsoft.com/office/drawing/2014/main" id="{3734F015-D21F-479C-93B1-DA639725A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13796">
                <a:off x="274" y="2976"/>
                <a:ext cx="265" cy="20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21" name="Rectangle 75">
                <a:extLst>
                  <a:ext uri="{FF2B5EF4-FFF2-40B4-BE49-F238E27FC236}">
                    <a16:creationId xmlns:a16="http://schemas.microsoft.com/office/drawing/2014/main" id="{2917E8B7-5365-4A94-A2A7-08B5CE0DF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9408">
                <a:off x="240" y="3047"/>
                <a:ext cx="336" cy="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112" name="Text Box 77">
              <a:extLst>
                <a:ext uri="{FF2B5EF4-FFF2-40B4-BE49-F238E27FC236}">
                  <a16:creationId xmlns:a16="http://schemas.microsoft.com/office/drawing/2014/main" id="{E1EE48AB-4F31-4B84-92D4-684FA700B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1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/>
                <a:t>«</a:t>
              </a:r>
              <a:r>
                <a:rPr lang="ru-RU" altLang="ru-RU" sz="2000" b="1" i="1">
                  <a:latin typeface="Book Antiqua" panose="020B0604020202020204" pitchFamily="18" charset="0"/>
                </a:rPr>
                <a:t>Бугорок»</a:t>
              </a:r>
            </a:p>
          </p:txBody>
        </p:sp>
        <p:sp>
          <p:nvSpPr>
            <p:cNvPr id="3113" name="Text Box 78">
              <a:extLst>
                <a:ext uri="{FF2B5EF4-FFF2-40B4-BE49-F238E27FC236}">
                  <a16:creationId xmlns:a16="http://schemas.microsoft.com/office/drawing/2014/main" id="{639B8829-0405-463D-9722-E7CB3D310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0"/>
              <a:ext cx="38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i="1" u="sng">
                  <a:solidFill>
                    <a:srgbClr val="0000FF"/>
                  </a:solidFill>
                  <a:latin typeface="Bookman Old Style" panose="020B0604020202020204" pitchFamily="18" charset="0"/>
                </a:rPr>
                <a:t>Основные элементы письма.</a:t>
              </a:r>
            </a:p>
          </p:txBody>
        </p:sp>
        <p:grpSp>
          <p:nvGrpSpPr>
            <p:cNvPr id="3114" name="Group 85">
              <a:extLst>
                <a:ext uri="{FF2B5EF4-FFF2-40B4-BE49-F238E27FC236}">
                  <a16:creationId xmlns:a16="http://schemas.microsoft.com/office/drawing/2014/main" id="{2DD9CC75-9828-4341-A629-9EE6E254A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312"/>
              <a:ext cx="240" cy="192"/>
              <a:chOff x="1632" y="1488"/>
              <a:chExt cx="768" cy="528"/>
            </a:xfrm>
          </p:grpSpPr>
          <p:sp>
            <p:nvSpPr>
              <p:cNvPr id="3115" name="Line 80">
                <a:extLst>
                  <a:ext uri="{FF2B5EF4-FFF2-40B4-BE49-F238E27FC236}">
                    <a16:creationId xmlns:a16="http://schemas.microsoft.com/office/drawing/2014/main" id="{1E8E2C5F-5F41-4591-BF47-7C4B9FF27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576" cy="144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Line 81">
                <a:extLst>
                  <a:ext uri="{FF2B5EF4-FFF2-40B4-BE49-F238E27FC236}">
                    <a16:creationId xmlns:a16="http://schemas.microsoft.com/office/drawing/2014/main" id="{0183F13F-F5D9-4E10-8C12-5740D384F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776"/>
                <a:ext cx="768" cy="240"/>
              </a:xfrm>
              <a:prstGeom prst="line">
                <a:avLst/>
              </a:prstGeom>
              <a:noFill/>
              <a:ln w="111125">
                <a:solidFill>
                  <a:srgbClr val="66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17" name="Group 82">
                <a:extLst>
                  <a:ext uri="{FF2B5EF4-FFF2-40B4-BE49-F238E27FC236}">
                    <a16:creationId xmlns:a16="http://schemas.microsoft.com/office/drawing/2014/main" id="{C7807CB6-6FFB-4DC9-B7FD-999C94D9D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488"/>
                <a:ext cx="317" cy="227"/>
                <a:chOff x="567" y="1026"/>
                <a:chExt cx="181" cy="136"/>
              </a:xfrm>
            </p:grpSpPr>
            <p:sp>
              <p:nvSpPr>
                <p:cNvPr id="3118" name="Line 83">
                  <a:extLst>
                    <a:ext uri="{FF2B5EF4-FFF2-40B4-BE49-F238E27FC236}">
                      <a16:creationId xmlns:a16="http://schemas.microsoft.com/office/drawing/2014/main" id="{E165BECD-9EFF-4011-AD1A-E0A77A8FA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" y="1026"/>
                  <a:ext cx="180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9" name="Line 84">
                  <a:extLst>
                    <a:ext uri="{FF2B5EF4-FFF2-40B4-BE49-F238E27FC236}">
                      <a16:creationId xmlns:a16="http://schemas.microsoft.com/office/drawing/2014/main" id="{45AB357B-2968-4DC9-99C0-B4378CB206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7" y="1026"/>
                  <a:ext cx="181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75" name="Text Box 87">
            <a:extLst>
              <a:ext uri="{FF2B5EF4-FFF2-40B4-BE49-F238E27FC236}">
                <a16:creationId xmlns:a16="http://schemas.microsoft.com/office/drawing/2014/main" id="{9E9941D6-071B-40C8-9EF4-8E4BA8B7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>
            <a:extLst>
              <a:ext uri="{FF2B5EF4-FFF2-40B4-BE49-F238E27FC236}">
                <a16:creationId xmlns:a16="http://schemas.microsoft.com/office/drawing/2014/main" id="{AB8B75B6-E487-44B6-8222-4357F9E816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7" name="Line 4">
            <a:extLst>
              <a:ext uri="{FF2B5EF4-FFF2-40B4-BE49-F238E27FC236}">
                <a16:creationId xmlns:a16="http://schemas.microsoft.com/office/drawing/2014/main" id="{C1BEF8CA-1DC1-435A-81B3-10C6CFB3FC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8" name="Line 6">
            <a:extLst>
              <a:ext uri="{FF2B5EF4-FFF2-40B4-BE49-F238E27FC236}">
                <a16:creationId xmlns:a16="http://schemas.microsoft.com/office/drawing/2014/main" id="{89D92372-C3AC-4BB4-A86A-015D658DC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Line 7">
            <a:extLst>
              <a:ext uri="{FF2B5EF4-FFF2-40B4-BE49-F238E27FC236}">
                <a16:creationId xmlns:a16="http://schemas.microsoft.com/office/drawing/2014/main" id="{D938AAC4-AF78-444D-9976-E3773DC67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8">
            <a:extLst>
              <a:ext uri="{FF2B5EF4-FFF2-40B4-BE49-F238E27FC236}">
                <a16:creationId xmlns:a16="http://schemas.microsoft.com/office/drawing/2014/main" id="{8530C3B1-C39B-412F-80D0-B0C29C112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9">
            <a:extLst>
              <a:ext uri="{FF2B5EF4-FFF2-40B4-BE49-F238E27FC236}">
                <a16:creationId xmlns:a16="http://schemas.microsoft.com/office/drawing/2014/main" id="{7C2E3F65-E8CC-439C-A8E2-C7863756F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12" name="Picture 10" descr="D:\Буквы\img027.jpg">
            <a:extLst>
              <a:ext uri="{FF2B5EF4-FFF2-40B4-BE49-F238E27FC236}">
                <a16:creationId xmlns:a16="http://schemas.microsoft.com/office/drawing/2014/main" id="{ED6BCD51-34DE-4BD1-A1CE-33A25C53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20515" r="28204" b="15367"/>
          <a:stretch>
            <a:fillRect/>
          </a:stretch>
        </p:blipFill>
        <p:spPr bwMode="auto">
          <a:xfrm>
            <a:off x="0" y="304800"/>
            <a:ext cx="18113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4E33D4AF-79C7-4F95-97D2-1DC28363A8E1}"/>
              </a:ext>
            </a:extLst>
          </p:cNvPr>
          <p:cNvGrpSpPr>
            <a:grpSpLocks/>
          </p:cNvGrpSpPr>
          <p:nvPr/>
        </p:nvGrpSpPr>
        <p:grpSpPr bwMode="auto">
          <a:xfrm>
            <a:off x="6492875" y="2590800"/>
            <a:ext cx="873125" cy="731838"/>
            <a:chOff x="3782" y="2152"/>
            <a:chExt cx="681" cy="461"/>
          </a:xfrm>
        </p:grpSpPr>
        <p:sp>
          <p:nvSpPr>
            <p:cNvPr id="21554" name="Oval 12">
              <a:extLst>
                <a:ext uri="{FF2B5EF4-FFF2-40B4-BE49-F238E27FC236}">
                  <a16:creationId xmlns:a16="http://schemas.microsoft.com/office/drawing/2014/main" id="{741D4CF5-92FD-4692-A619-A949EB167E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55" name="Rectangle 13">
              <a:extLst>
                <a:ext uri="{FF2B5EF4-FFF2-40B4-BE49-F238E27FC236}">
                  <a16:creationId xmlns:a16="http://schemas.microsoft.com/office/drawing/2014/main" id="{E898B79F-DF1D-41C3-8DAF-1AB6AB1FF1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ADA5AFBE-8D32-430D-921F-6B611BAA551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733800"/>
            <a:ext cx="1009650" cy="719138"/>
            <a:chOff x="567" y="2931"/>
            <a:chExt cx="726" cy="544"/>
          </a:xfrm>
        </p:grpSpPr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E81CA078-079D-46E3-9C7C-4FB776442E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8336ECF6-04F0-493C-910E-63FA00EA27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5560BF4F-1F83-4729-932A-EA882940208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0600" y="685800"/>
            <a:ext cx="969963" cy="1143000"/>
            <a:chOff x="1338" y="527"/>
            <a:chExt cx="589" cy="725"/>
          </a:xfrm>
        </p:grpSpPr>
        <p:sp>
          <p:nvSpPr>
            <p:cNvPr id="21550" name="Oval 18">
              <a:extLst>
                <a:ext uri="{FF2B5EF4-FFF2-40B4-BE49-F238E27FC236}">
                  <a16:creationId xmlns:a16="http://schemas.microsoft.com/office/drawing/2014/main" id="{8BA04FD6-BFB7-40E7-8D76-9419AEFF8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6B7A2148-5A51-4B26-BBC5-D36B8479B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1524" name="Line 20">
            <a:extLst>
              <a:ext uri="{FF2B5EF4-FFF2-40B4-BE49-F238E27FC236}">
                <a16:creationId xmlns:a16="http://schemas.microsoft.com/office/drawing/2014/main" id="{2253C814-F0FB-4D7E-A500-083F7A437B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219200"/>
            <a:ext cx="1371600" cy="3200400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F0B14CFD-6C29-4C41-B84F-98B2D37F1D5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990600"/>
            <a:ext cx="503238" cy="358775"/>
            <a:chOff x="567" y="1026"/>
            <a:chExt cx="181" cy="136"/>
          </a:xfrm>
        </p:grpSpPr>
        <p:sp>
          <p:nvSpPr>
            <p:cNvPr id="21548" name="Line 23">
              <a:extLst>
                <a:ext uri="{FF2B5EF4-FFF2-40B4-BE49-F238E27FC236}">
                  <a16:creationId xmlns:a16="http://schemas.microsoft.com/office/drawing/2014/main" id="{3992605E-926A-4D8F-A919-0321B78C3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Line 24">
              <a:extLst>
                <a:ext uri="{FF2B5EF4-FFF2-40B4-BE49-F238E27FC236}">
                  <a16:creationId xmlns:a16="http://schemas.microsoft.com/office/drawing/2014/main" id="{D387FEC8-C5B7-42A6-BCF8-C032517C62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AutoShape 25">
            <a:extLst>
              <a:ext uri="{FF2B5EF4-FFF2-40B4-BE49-F238E27FC236}">
                <a16:creationId xmlns:a16="http://schemas.microsoft.com/office/drawing/2014/main" id="{C3B9775C-2ED2-499C-9CAC-0EA23FC9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ACC5FEDC-3E06-4DC3-8250-482C2D0BCA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810000"/>
            <a:ext cx="503238" cy="358775"/>
            <a:chOff x="567" y="1026"/>
            <a:chExt cx="181" cy="136"/>
          </a:xfrm>
        </p:grpSpPr>
        <p:sp>
          <p:nvSpPr>
            <p:cNvPr id="21546" name="Line 27">
              <a:extLst>
                <a:ext uri="{FF2B5EF4-FFF2-40B4-BE49-F238E27FC236}">
                  <a16:creationId xmlns:a16="http://schemas.microsoft.com/office/drawing/2014/main" id="{7130A750-ACB1-4682-8484-B797EEAE5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Line 28">
              <a:extLst>
                <a:ext uri="{FF2B5EF4-FFF2-40B4-BE49-F238E27FC236}">
                  <a16:creationId xmlns:a16="http://schemas.microsoft.com/office/drawing/2014/main" id="{D3FEFD87-DF8F-4DFA-9EF2-1C77A2EBA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33" name="Oval 29">
            <a:extLst>
              <a:ext uri="{FF2B5EF4-FFF2-40B4-BE49-F238E27FC236}">
                <a16:creationId xmlns:a16="http://schemas.microsoft.com/office/drawing/2014/main" id="{5E079945-55C8-438F-AC40-0B6DED7A2357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802438" y="3568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21" name="Rectangle 30">
            <a:extLst>
              <a:ext uri="{FF2B5EF4-FFF2-40B4-BE49-F238E27FC236}">
                <a16:creationId xmlns:a16="http://schemas.microsoft.com/office/drawing/2014/main" id="{C96F9C2C-078C-4C49-A370-1CD6E72CBEB8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597650" y="34988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35" name="Line 31">
            <a:extLst>
              <a:ext uri="{FF2B5EF4-FFF2-40B4-BE49-F238E27FC236}">
                <a16:creationId xmlns:a16="http://schemas.microsoft.com/office/drawing/2014/main" id="{8F7A910B-6611-4CA6-BFD4-94D7AA00F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2806700"/>
            <a:ext cx="503238" cy="13081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6" name="Line 32">
            <a:extLst>
              <a:ext uri="{FF2B5EF4-FFF2-40B4-BE49-F238E27FC236}">
                <a16:creationId xmlns:a16="http://schemas.microsoft.com/office/drawing/2014/main" id="{ADFA48F8-D1D9-481D-849E-0B6D217560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581400"/>
            <a:ext cx="838200" cy="7794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7" name="Line 33">
            <a:extLst>
              <a:ext uri="{FF2B5EF4-FFF2-40B4-BE49-F238E27FC236}">
                <a16:creationId xmlns:a16="http://schemas.microsoft.com/office/drawing/2014/main" id="{AD293267-B0BD-4416-B992-CD38BE3EC7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2662238"/>
            <a:ext cx="536575" cy="3857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1" name="Line 47">
            <a:extLst>
              <a:ext uri="{FF2B5EF4-FFF2-40B4-BE49-F238E27FC236}">
                <a16:creationId xmlns:a16="http://schemas.microsoft.com/office/drawing/2014/main" id="{F31DC92B-45F1-424B-8044-A6B229CF9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90800"/>
            <a:ext cx="159385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552" name="Picture 48" descr="1-324">
            <a:extLst>
              <a:ext uri="{FF2B5EF4-FFF2-40B4-BE49-F238E27FC236}">
                <a16:creationId xmlns:a16="http://schemas.microsoft.com/office/drawing/2014/main" id="{DA84E01B-420B-416B-983A-15F03D0B1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3" name="Line 49">
            <a:extLst>
              <a:ext uri="{FF2B5EF4-FFF2-40B4-BE49-F238E27FC236}">
                <a16:creationId xmlns:a16="http://schemas.microsoft.com/office/drawing/2014/main" id="{F2A0ABAC-C5E4-49B2-B15F-DFF3C1FA9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048000"/>
            <a:ext cx="1447800" cy="3352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50">
            <a:extLst>
              <a:ext uri="{FF2B5EF4-FFF2-40B4-BE49-F238E27FC236}">
                <a16:creationId xmlns:a16="http://schemas.microsoft.com/office/drawing/2014/main" id="{717E0353-B3BB-4A39-A9E6-5D0AB984A82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895600"/>
            <a:ext cx="503238" cy="360363"/>
            <a:chOff x="567" y="1026"/>
            <a:chExt cx="181" cy="136"/>
          </a:xfrm>
        </p:grpSpPr>
        <p:sp>
          <p:nvSpPr>
            <p:cNvPr id="21544" name="Line 51">
              <a:extLst>
                <a:ext uri="{FF2B5EF4-FFF2-40B4-BE49-F238E27FC236}">
                  <a16:creationId xmlns:a16="http://schemas.microsoft.com/office/drawing/2014/main" id="{0D673703-13E3-4810-ACCA-ABB3D525B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Line 52">
              <a:extLst>
                <a:ext uri="{FF2B5EF4-FFF2-40B4-BE49-F238E27FC236}">
                  <a16:creationId xmlns:a16="http://schemas.microsoft.com/office/drawing/2014/main" id="{59644F16-019B-41AC-92E9-FB4EB90F8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Line 5">
            <a:extLst>
              <a:ext uri="{FF2B5EF4-FFF2-40B4-BE49-F238E27FC236}">
                <a16:creationId xmlns:a16="http://schemas.microsoft.com/office/drawing/2014/main" id="{91633BC5-DD88-46C3-9DFB-F0EEBEA44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9" name="AutoShape 35">
            <a:extLst>
              <a:ext uri="{FF2B5EF4-FFF2-40B4-BE49-F238E27FC236}">
                <a16:creationId xmlns:a16="http://schemas.microsoft.com/office/drawing/2014/main" id="{042BB4DA-DF19-4167-9649-895593B14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438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" name="Group 53">
            <a:extLst>
              <a:ext uri="{FF2B5EF4-FFF2-40B4-BE49-F238E27FC236}">
                <a16:creationId xmlns:a16="http://schemas.microsoft.com/office/drawing/2014/main" id="{082ED4AE-B27B-4834-BBA8-E6320B3E8CFA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685800"/>
            <a:ext cx="935038" cy="1143000"/>
            <a:chOff x="1338" y="527"/>
            <a:chExt cx="589" cy="725"/>
          </a:xfrm>
        </p:grpSpPr>
        <p:sp>
          <p:nvSpPr>
            <p:cNvPr id="21542" name="Oval 54">
              <a:extLst>
                <a:ext uri="{FF2B5EF4-FFF2-40B4-BE49-F238E27FC236}">
                  <a16:creationId xmlns:a16="http://schemas.microsoft.com/office/drawing/2014/main" id="{373599D5-C30F-42E8-9061-23BA8D188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43" name="Rectangle 55">
              <a:extLst>
                <a:ext uri="{FF2B5EF4-FFF2-40B4-BE49-F238E27FC236}">
                  <a16:creationId xmlns:a16="http://schemas.microsoft.com/office/drawing/2014/main" id="{0D43DBC6-D1C4-44C3-8FFC-3AD125DB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466C1A1D-C3DB-4F35-82A8-9E2CF986694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00200"/>
            <a:ext cx="503238" cy="360363"/>
            <a:chOff x="567" y="1026"/>
            <a:chExt cx="181" cy="136"/>
          </a:xfrm>
        </p:grpSpPr>
        <p:sp>
          <p:nvSpPr>
            <p:cNvPr id="21540" name="Line 37">
              <a:extLst>
                <a:ext uri="{FF2B5EF4-FFF2-40B4-BE49-F238E27FC236}">
                  <a16:creationId xmlns:a16="http://schemas.microsoft.com/office/drawing/2014/main" id="{B4464AB5-508D-4F19-9CD5-92510DD23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Line 38">
              <a:extLst>
                <a:ext uri="{FF2B5EF4-FFF2-40B4-BE49-F238E27FC236}">
                  <a16:creationId xmlns:a16="http://schemas.microsoft.com/office/drawing/2014/main" id="{45E30698-494C-436F-A74F-689DE48DF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6">
            <a:extLst>
              <a:ext uri="{FF2B5EF4-FFF2-40B4-BE49-F238E27FC236}">
                <a16:creationId xmlns:a16="http://schemas.microsoft.com/office/drawing/2014/main" id="{E527328A-49AA-4D7A-8647-D8B11BBAAEFD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600200"/>
            <a:ext cx="503238" cy="360363"/>
            <a:chOff x="567" y="1026"/>
            <a:chExt cx="181" cy="136"/>
          </a:xfrm>
        </p:grpSpPr>
        <p:sp>
          <p:nvSpPr>
            <p:cNvPr id="15" name="Line 57">
              <a:extLst>
                <a:ext uri="{FF2B5EF4-FFF2-40B4-BE49-F238E27FC236}">
                  <a16:creationId xmlns:a16="http://schemas.microsoft.com/office/drawing/2014/main" id="{15957E6C-CBED-425F-9453-25C8702D3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58">
              <a:extLst>
                <a:ext uri="{FF2B5EF4-FFF2-40B4-BE49-F238E27FC236}">
                  <a16:creationId xmlns:a16="http://schemas.microsoft.com/office/drawing/2014/main" id="{E1B6B014-3F56-4642-9F95-55C2736CB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34" name="Line 2">
            <a:extLst>
              <a:ext uri="{FF2B5EF4-FFF2-40B4-BE49-F238E27FC236}">
                <a16:creationId xmlns:a16="http://schemas.microsoft.com/office/drawing/2014/main" id="{A90EC39A-1E2E-4B21-938A-BC65E0628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4220B6A8-7FD3-4EB0-A451-530A2AB02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762000"/>
            <a:ext cx="17526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8" name="AutoShape 34">
            <a:extLst>
              <a:ext uri="{FF2B5EF4-FFF2-40B4-BE49-F238E27FC236}">
                <a16:creationId xmlns:a16="http://schemas.microsoft.com/office/drawing/2014/main" id="{92C75ADC-B893-4DC6-B05D-D7660B93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76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A03E7A04-EA95-490C-9BE2-A925A68C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nimBg="1"/>
      <p:bldP spid="21533" grpId="0" animBg="1"/>
      <p:bldP spid="21539" grpId="0" animBg="1"/>
      <p:bldP spid="215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2478FE05-8ED3-4D4A-929C-D5E53379CB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Line 5">
            <a:extLst>
              <a:ext uri="{FF2B5EF4-FFF2-40B4-BE49-F238E27FC236}">
                <a16:creationId xmlns:a16="http://schemas.microsoft.com/office/drawing/2014/main" id="{0E0CA7E1-C7C0-4895-B0A3-541509C39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Line 6">
            <a:extLst>
              <a:ext uri="{FF2B5EF4-FFF2-40B4-BE49-F238E27FC236}">
                <a16:creationId xmlns:a16="http://schemas.microsoft.com/office/drawing/2014/main" id="{CF60C0A7-5DCD-435B-887E-4E5F49E96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7">
            <a:extLst>
              <a:ext uri="{FF2B5EF4-FFF2-40B4-BE49-F238E27FC236}">
                <a16:creationId xmlns:a16="http://schemas.microsoft.com/office/drawing/2014/main" id="{4D2D7065-0E5A-4DD6-9DC1-24C834CB0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9">
            <a:extLst>
              <a:ext uri="{FF2B5EF4-FFF2-40B4-BE49-F238E27FC236}">
                <a16:creationId xmlns:a16="http://schemas.microsoft.com/office/drawing/2014/main" id="{D70954FA-4697-494B-A4EE-9F898C3B3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5" name="Picture 10" descr="D:\Буквы\img028.jpg">
            <a:extLst>
              <a:ext uri="{FF2B5EF4-FFF2-40B4-BE49-F238E27FC236}">
                <a16:creationId xmlns:a16="http://schemas.microsoft.com/office/drawing/2014/main" id="{46D37CEB-6E70-435C-B9E0-550A916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 t="17062" r="25610" b="36574"/>
          <a:stretch>
            <a:fillRect/>
          </a:stretch>
        </p:blipFill>
        <p:spPr bwMode="auto">
          <a:xfrm>
            <a:off x="7315200" y="304800"/>
            <a:ext cx="18288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4DF72C5C-4DBC-4B01-B781-E9F9D16A6EC6}"/>
              </a:ext>
            </a:extLst>
          </p:cNvPr>
          <p:cNvGrpSpPr>
            <a:grpSpLocks/>
          </p:cNvGrpSpPr>
          <p:nvPr/>
        </p:nvGrpSpPr>
        <p:grpSpPr bwMode="auto">
          <a:xfrm>
            <a:off x="5527675" y="3446463"/>
            <a:ext cx="1368425" cy="865187"/>
            <a:chOff x="3168" y="240"/>
            <a:chExt cx="862" cy="545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F1EA4523-14AE-4E36-AE9B-09D3A482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83B019DA-9C2E-4CAA-A534-A7669A501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2542" name="Oval 14">
            <a:extLst>
              <a:ext uri="{FF2B5EF4-FFF2-40B4-BE49-F238E27FC236}">
                <a16:creationId xmlns:a16="http://schemas.microsoft.com/office/drawing/2014/main" id="{288E5B3D-829D-4B5C-B389-83E058A77C3B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8" name="Rectangle 15">
            <a:extLst>
              <a:ext uri="{FF2B5EF4-FFF2-40B4-BE49-F238E27FC236}">
                <a16:creationId xmlns:a16="http://schemas.microsoft.com/office/drawing/2014/main" id="{3DE05FD4-F54E-428A-9D22-185B957CA9EF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903788" y="46116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9" name="Rectangle 16">
            <a:extLst>
              <a:ext uri="{FF2B5EF4-FFF2-40B4-BE49-F238E27FC236}">
                <a16:creationId xmlns:a16="http://schemas.microsoft.com/office/drawing/2014/main" id="{6B08CED0-F858-4931-85C4-0068DD8A145A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C99536F9-9500-439F-9CAC-065ED83B319B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733800"/>
            <a:ext cx="431800" cy="360363"/>
            <a:chOff x="567" y="1026"/>
            <a:chExt cx="181" cy="136"/>
          </a:xfrm>
        </p:grpSpPr>
        <p:sp>
          <p:nvSpPr>
            <p:cNvPr id="22562" name="Line 19">
              <a:extLst>
                <a:ext uri="{FF2B5EF4-FFF2-40B4-BE49-F238E27FC236}">
                  <a16:creationId xmlns:a16="http://schemas.microsoft.com/office/drawing/2014/main" id="{A03FAA69-822E-4AC7-9533-F174CD87A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Line 20">
              <a:extLst>
                <a:ext uri="{FF2B5EF4-FFF2-40B4-BE49-F238E27FC236}">
                  <a16:creationId xmlns:a16="http://schemas.microsoft.com/office/drawing/2014/main" id="{91930B14-84FB-4BF3-B51A-53FCA589A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50" name="AutoShape 22">
            <a:extLst>
              <a:ext uri="{FF2B5EF4-FFF2-40B4-BE49-F238E27FC236}">
                <a16:creationId xmlns:a16="http://schemas.microsoft.com/office/drawing/2014/main" id="{CDDCF5DF-3C4C-4A53-B251-0BD2761B1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10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51" name="Line 23">
            <a:extLst>
              <a:ext uri="{FF2B5EF4-FFF2-40B4-BE49-F238E27FC236}">
                <a16:creationId xmlns:a16="http://schemas.microsoft.com/office/drawing/2014/main" id="{4E54AE40-0104-4696-BF6E-3A9860080D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657600"/>
            <a:ext cx="720725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B44E635F-D80D-4D2C-9A6F-6B35A3B8641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22560" name="Oval 26">
              <a:extLst>
                <a:ext uri="{FF2B5EF4-FFF2-40B4-BE49-F238E27FC236}">
                  <a16:creationId xmlns:a16="http://schemas.microsoft.com/office/drawing/2014/main" id="{530BA8C3-81E6-4E76-813A-9FF1C1A36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61" name="Rectangle 27">
              <a:extLst>
                <a:ext uri="{FF2B5EF4-FFF2-40B4-BE49-F238E27FC236}">
                  <a16:creationId xmlns:a16="http://schemas.microsoft.com/office/drawing/2014/main" id="{1603C515-0BEC-4A96-95EA-192E45F962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2556" name="Oval 28">
            <a:extLst>
              <a:ext uri="{FF2B5EF4-FFF2-40B4-BE49-F238E27FC236}">
                <a16:creationId xmlns:a16="http://schemas.microsoft.com/office/drawing/2014/main" id="{2CEC2802-4171-4ED7-BFD4-68C490F736C1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1858963" y="4710113"/>
            <a:ext cx="727075" cy="881062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45" name="Rectangle 29">
            <a:extLst>
              <a:ext uri="{FF2B5EF4-FFF2-40B4-BE49-F238E27FC236}">
                <a16:creationId xmlns:a16="http://schemas.microsoft.com/office/drawing/2014/main" id="{B5341E71-A515-483A-81BA-048B96549C34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1651000" y="4643438"/>
            <a:ext cx="1327150" cy="569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46" name="Rectangle 30">
            <a:extLst>
              <a:ext uri="{FF2B5EF4-FFF2-40B4-BE49-F238E27FC236}">
                <a16:creationId xmlns:a16="http://schemas.microsoft.com/office/drawing/2014/main" id="{49F33B35-A521-44E9-ABF7-F5FBE20CB330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3124200" y="1600200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66" name="Line 38">
            <a:extLst>
              <a:ext uri="{FF2B5EF4-FFF2-40B4-BE49-F238E27FC236}">
                <a16:creationId xmlns:a16="http://schemas.microsoft.com/office/drawing/2014/main" id="{C4D455EE-AF7E-4173-8ACF-67AE9D6AF1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4419600"/>
            <a:ext cx="1066800" cy="9906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FCD59B47-FBA2-4B28-8A28-4DFAC7304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64" name="AutoShape 36">
            <a:extLst>
              <a:ext uri="{FF2B5EF4-FFF2-40B4-BE49-F238E27FC236}">
                <a16:creationId xmlns:a16="http://schemas.microsoft.com/office/drawing/2014/main" id="{825D2CB0-264D-4EEE-8F33-48EE5F587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67" name="Line 39">
            <a:extLst>
              <a:ext uri="{FF2B5EF4-FFF2-40B4-BE49-F238E27FC236}">
                <a16:creationId xmlns:a16="http://schemas.microsoft.com/office/drawing/2014/main" id="{970F5494-7965-4FD5-BA75-171CF0DA2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03694CF6-C83E-4A4F-9042-5DE568475B9F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22558" name="Line 41">
              <a:extLst>
                <a:ext uri="{FF2B5EF4-FFF2-40B4-BE49-F238E27FC236}">
                  <a16:creationId xmlns:a16="http://schemas.microsoft.com/office/drawing/2014/main" id="{8328EB97-C355-4D09-8277-168E21E3B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Line 42">
              <a:extLst>
                <a:ext uri="{FF2B5EF4-FFF2-40B4-BE49-F238E27FC236}">
                  <a16:creationId xmlns:a16="http://schemas.microsoft.com/office/drawing/2014/main" id="{586705FB-F6FD-4C8B-81E1-3AB9F64DB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52" name="Line 8">
            <a:extLst>
              <a:ext uri="{FF2B5EF4-FFF2-40B4-BE49-F238E27FC236}">
                <a16:creationId xmlns:a16="http://schemas.microsoft.com/office/drawing/2014/main" id="{6FC0C7AB-7FB5-4987-B8F4-70A988DE1E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3F686ED7-2549-4AC6-B0F7-D4AEF0F8A8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1338" y="45720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4" name="Line 3">
            <a:extLst>
              <a:ext uri="{FF2B5EF4-FFF2-40B4-BE49-F238E27FC236}">
                <a16:creationId xmlns:a16="http://schemas.microsoft.com/office/drawing/2014/main" id="{E31968EA-AC7C-47F8-B7BE-DE99EB8E3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5" name="Line 4">
            <a:extLst>
              <a:ext uri="{FF2B5EF4-FFF2-40B4-BE49-F238E27FC236}">
                <a16:creationId xmlns:a16="http://schemas.microsoft.com/office/drawing/2014/main" id="{E16FE2B6-12C8-413F-8C4C-3FAD02A343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65" name="Line 37">
            <a:extLst>
              <a:ext uri="{FF2B5EF4-FFF2-40B4-BE49-F238E27FC236}">
                <a16:creationId xmlns:a16="http://schemas.microsoft.com/office/drawing/2014/main" id="{28F9FFE7-D399-4B55-8BB8-3D10BAF069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1066800"/>
            <a:ext cx="1676400" cy="4038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7" name="Text Box 43">
            <a:extLst>
              <a:ext uri="{FF2B5EF4-FFF2-40B4-BE49-F238E27FC236}">
                <a16:creationId xmlns:a16="http://schemas.microsoft.com/office/drawing/2014/main" id="{36D222D5-36DB-4445-B8D2-4B9AFF65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22550" grpId="0" animBg="1"/>
      <p:bldP spid="22556" grpId="0" animBg="1"/>
      <p:bldP spid="225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3">
            <a:extLst>
              <a:ext uri="{FF2B5EF4-FFF2-40B4-BE49-F238E27FC236}">
                <a16:creationId xmlns:a16="http://schemas.microsoft.com/office/drawing/2014/main" id="{A0002880-0EDE-4555-AD31-C06D8948E1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D22DC548-4F7E-4460-AE5A-63B56AB5E1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201EBD23-0118-464A-89B7-7A6E87B21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7" name="Line 6">
            <a:extLst>
              <a:ext uri="{FF2B5EF4-FFF2-40B4-BE49-F238E27FC236}">
                <a16:creationId xmlns:a16="http://schemas.microsoft.com/office/drawing/2014/main" id="{881E4E79-3B66-43E8-BB1F-E822F2930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Line 7">
            <a:extLst>
              <a:ext uri="{FF2B5EF4-FFF2-40B4-BE49-F238E27FC236}">
                <a16:creationId xmlns:a16="http://schemas.microsoft.com/office/drawing/2014/main" id="{0E863318-FC03-4637-9E95-6CBDC6E6A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Line 8">
            <a:extLst>
              <a:ext uri="{FF2B5EF4-FFF2-40B4-BE49-F238E27FC236}">
                <a16:creationId xmlns:a16="http://schemas.microsoft.com/office/drawing/2014/main" id="{1B99EE57-3E41-4DFE-8535-F0E9A0D941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9">
            <a:extLst>
              <a:ext uri="{FF2B5EF4-FFF2-40B4-BE49-F238E27FC236}">
                <a16:creationId xmlns:a16="http://schemas.microsoft.com/office/drawing/2014/main" id="{AC7CFF4D-0427-4283-B7B9-94ED65C75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3561" name="Picture 10" descr="D:\Буквы\img029.jpg">
            <a:extLst>
              <a:ext uri="{FF2B5EF4-FFF2-40B4-BE49-F238E27FC236}">
                <a16:creationId xmlns:a16="http://schemas.microsoft.com/office/drawing/2014/main" id="{517064D7-5C26-4E7F-AD9D-AFA8D8EA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19334" r="19354" b="33395"/>
          <a:stretch>
            <a:fillRect/>
          </a:stretch>
        </p:blipFill>
        <p:spPr bwMode="auto">
          <a:xfrm>
            <a:off x="6858000" y="304800"/>
            <a:ext cx="2286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D9F9275B-1FF6-4AF5-A3E4-871DB323132F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505200"/>
            <a:ext cx="873125" cy="731838"/>
            <a:chOff x="3782" y="2152"/>
            <a:chExt cx="681" cy="461"/>
          </a:xfrm>
        </p:grpSpPr>
        <p:sp>
          <p:nvSpPr>
            <p:cNvPr id="23619" name="Oval 12">
              <a:extLst>
                <a:ext uri="{FF2B5EF4-FFF2-40B4-BE49-F238E27FC236}">
                  <a16:creationId xmlns:a16="http://schemas.microsoft.com/office/drawing/2014/main" id="{5717A703-C885-4B4D-9315-8B40470B67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61B0B9E6-557E-4306-8792-2B079EA991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80231F5D-8AF8-4363-AE0F-49144502CFE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00600"/>
            <a:ext cx="1009650" cy="719138"/>
            <a:chOff x="567" y="2931"/>
            <a:chExt cx="726" cy="544"/>
          </a:xfrm>
        </p:grpSpPr>
        <p:sp>
          <p:nvSpPr>
            <p:cNvPr id="23617" name="Oval 15">
              <a:extLst>
                <a:ext uri="{FF2B5EF4-FFF2-40B4-BE49-F238E27FC236}">
                  <a16:creationId xmlns:a16="http://schemas.microsoft.com/office/drawing/2014/main" id="{602187DC-C859-4560-B170-AF48F54DCC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618" name="Rectangle 16">
              <a:extLst>
                <a:ext uri="{FF2B5EF4-FFF2-40B4-BE49-F238E27FC236}">
                  <a16:creationId xmlns:a16="http://schemas.microsoft.com/office/drawing/2014/main" id="{8D8276F4-8821-42C9-B2A7-F6FE005D64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F7DA2843-CADF-40CE-AC8C-E02B4C5881B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838200"/>
            <a:ext cx="935038" cy="1439863"/>
            <a:chOff x="1338" y="527"/>
            <a:chExt cx="589" cy="725"/>
          </a:xfrm>
        </p:grpSpPr>
        <p:sp>
          <p:nvSpPr>
            <p:cNvPr id="23615" name="Oval 18">
              <a:extLst>
                <a:ext uri="{FF2B5EF4-FFF2-40B4-BE49-F238E27FC236}">
                  <a16:creationId xmlns:a16="http://schemas.microsoft.com/office/drawing/2014/main" id="{98A9AC12-0095-4067-A2A7-F9FC56C2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616" name="Rectangle 19">
              <a:extLst>
                <a:ext uri="{FF2B5EF4-FFF2-40B4-BE49-F238E27FC236}">
                  <a16:creationId xmlns:a16="http://schemas.microsoft.com/office/drawing/2014/main" id="{ED888372-BBD4-4ECE-8FB9-861F0E4F2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572" name="Line 20">
            <a:extLst>
              <a:ext uri="{FF2B5EF4-FFF2-40B4-BE49-F238E27FC236}">
                <a16:creationId xmlns:a16="http://schemas.microsoft.com/office/drawing/2014/main" id="{235EF17D-4AF5-41B2-819D-6E9739464F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0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3" name="Line 21">
            <a:extLst>
              <a:ext uri="{FF2B5EF4-FFF2-40B4-BE49-F238E27FC236}">
                <a16:creationId xmlns:a16="http://schemas.microsoft.com/office/drawing/2014/main" id="{312C7EAE-86B6-4641-9F3C-66E9FC180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914400"/>
            <a:ext cx="37338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622423B2-CEB4-441A-85BA-E160B2A6127F}"/>
              </a:ext>
            </a:extLst>
          </p:cNvPr>
          <p:cNvGrpSpPr>
            <a:grpSpLocks/>
          </p:cNvGrpSpPr>
          <p:nvPr/>
        </p:nvGrpSpPr>
        <p:grpSpPr bwMode="auto">
          <a:xfrm>
            <a:off x="2370138" y="1069975"/>
            <a:ext cx="503237" cy="358775"/>
            <a:chOff x="567" y="1026"/>
            <a:chExt cx="181" cy="136"/>
          </a:xfrm>
        </p:grpSpPr>
        <p:sp>
          <p:nvSpPr>
            <p:cNvPr id="23613" name="Line 23">
              <a:extLst>
                <a:ext uri="{FF2B5EF4-FFF2-40B4-BE49-F238E27FC236}">
                  <a16:creationId xmlns:a16="http://schemas.microsoft.com/office/drawing/2014/main" id="{4CA5B25A-BDBD-46FE-B9A9-1DB93F281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14" name="Line 24">
              <a:extLst>
                <a:ext uri="{FF2B5EF4-FFF2-40B4-BE49-F238E27FC236}">
                  <a16:creationId xmlns:a16="http://schemas.microsoft.com/office/drawing/2014/main" id="{48E3716E-6418-4E0F-A396-CD773D1AD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7" name="AutoShape 25">
            <a:extLst>
              <a:ext uri="{FF2B5EF4-FFF2-40B4-BE49-F238E27FC236}">
                <a16:creationId xmlns:a16="http://schemas.microsoft.com/office/drawing/2014/main" id="{019DDAEA-7DF2-4698-A433-25BD9613C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0293E865-1AF1-41E9-BB10-3603AC04C9F1}"/>
              </a:ext>
            </a:extLst>
          </p:cNvPr>
          <p:cNvGrpSpPr>
            <a:grpSpLocks/>
          </p:cNvGrpSpPr>
          <p:nvPr/>
        </p:nvGrpSpPr>
        <p:grpSpPr bwMode="auto">
          <a:xfrm>
            <a:off x="0" y="4800600"/>
            <a:ext cx="503238" cy="358775"/>
            <a:chOff x="567" y="1026"/>
            <a:chExt cx="181" cy="136"/>
          </a:xfrm>
        </p:grpSpPr>
        <p:sp>
          <p:nvSpPr>
            <p:cNvPr id="23611" name="Line 27">
              <a:extLst>
                <a:ext uri="{FF2B5EF4-FFF2-40B4-BE49-F238E27FC236}">
                  <a16:creationId xmlns:a16="http://schemas.microsoft.com/office/drawing/2014/main" id="{5003D461-B054-4DB0-86D4-23F6A76D1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12" name="Line 28">
              <a:extLst>
                <a:ext uri="{FF2B5EF4-FFF2-40B4-BE49-F238E27FC236}">
                  <a16:creationId xmlns:a16="http://schemas.microsoft.com/office/drawing/2014/main" id="{F1C2E25C-E248-4866-88B2-559CF33F6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1" name="Oval 29">
            <a:extLst>
              <a:ext uri="{FF2B5EF4-FFF2-40B4-BE49-F238E27FC236}">
                <a16:creationId xmlns:a16="http://schemas.microsoft.com/office/drawing/2014/main" id="{8BE3297E-315F-4F22-9C67-911A371F0640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75438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71" name="Rectangle 30">
            <a:extLst>
              <a:ext uri="{FF2B5EF4-FFF2-40B4-BE49-F238E27FC236}">
                <a16:creationId xmlns:a16="http://schemas.microsoft.com/office/drawing/2014/main" id="{4918834E-53C0-40A6-ADFA-40027DCC3EDD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7404100" y="4573588"/>
            <a:ext cx="1152525" cy="795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83" name="Line 31">
            <a:extLst>
              <a:ext uri="{FF2B5EF4-FFF2-40B4-BE49-F238E27FC236}">
                <a16:creationId xmlns:a16="http://schemas.microsoft.com/office/drawing/2014/main" id="{80012BB8-5092-48EE-A959-998DD0A057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9663" y="37211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4" name="Line 32">
            <a:extLst>
              <a:ext uri="{FF2B5EF4-FFF2-40B4-BE49-F238E27FC236}">
                <a16:creationId xmlns:a16="http://schemas.microsoft.com/office/drawing/2014/main" id="{1D8C2AEB-57E7-4112-AE69-8A3871EF71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36">
            <a:extLst>
              <a:ext uri="{FF2B5EF4-FFF2-40B4-BE49-F238E27FC236}">
                <a16:creationId xmlns:a16="http://schemas.microsoft.com/office/drawing/2014/main" id="{55644A90-287A-4216-93BC-44AB395581E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57400"/>
            <a:ext cx="503238" cy="360363"/>
            <a:chOff x="567" y="1026"/>
            <a:chExt cx="181" cy="136"/>
          </a:xfrm>
        </p:grpSpPr>
        <p:sp>
          <p:nvSpPr>
            <p:cNvPr id="23609" name="Line 37">
              <a:extLst>
                <a:ext uri="{FF2B5EF4-FFF2-40B4-BE49-F238E27FC236}">
                  <a16:creationId xmlns:a16="http://schemas.microsoft.com/office/drawing/2014/main" id="{E2ED4231-1F8C-4B0E-A862-77ED9EA98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10" name="Line 38">
              <a:extLst>
                <a:ext uri="{FF2B5EF4-FFF2-40B4-BE49-F238E27FC236}">
                  <a16:creationId xmlns:a16="http://schemas.microsoft.com/office/drawing/2014/main" id="{0B594EEB-2AD3-4394-8675-6FF632763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1" name="Oval 39">
            <a:extLst>
              <a:ext uri="{FF2B5EF4-FFF2-40B4-BE49-F238E27FC236}">
                <a16:creationId xmlns:a16="http://schemas.microsoft.com/office/drawing/2014/main" id="{A7D445D9-42F0-4A39-8A6D-2DA8F79D728F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0480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76" name="Rectangle 40">
            <a:extLst>
              <a:ext uri="{FF2B5EF4-FFF2-40B4-BE49-F238E27FC236}">
                <a16:creationId xmlns:a16="http://schemas.microsoft.com/office/drawing/2014/main" id="{A3D1827C-560D-4443-B55F-833DA38864DD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016250" y="46418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93" name="Line 41">
            <a:extLst>
              <a:ext uri="{FF2B5EF4-FFF2-40B4-BE49-F238E27FC236}">
                <a16:creationId xmlns:a16="http://schemas.microsoft.com/office/drawing/2014/main" id="{D46678FA-7E41-4B7B-B47C-2A99911FB3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371600"/>
            <a:ext cx="1600200" cy="3911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3600" name="Picture 48" descr="1-324">
            <a:extLst>
              <a:ext uri="{FF2B5EF4-FFF2-40B4-BE49-F238E27FC236}">
                <a16:creationId xmlns:a16="http://schemas.microsoft.com/office/drawing/2014/main" id="{02023D9F-96CF-4F2B-94C4-481F3DF289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29718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5">
            <a:extLst>
              <a:ext uri="{FF2B5EF4-FFF2-40B4-BE49-F238E27FC236}">
                <a16:creationId xmlns:a16="http://schemas.microsoft.com/office/drawing/2014/main" id="{25C718D4-126C-4858-AA7E-EF893F8BA74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066800"/>
            <a:ext cx="503238" cy="358775"/>
            <a:chOff x="567" y="1026"/>
            <a:chExt cx="181" cy="136"/>
          </a:xfrm>
        </p:grpSpPr>
        <p:sp>
          <p:nvSpPr>
            <p:cNvPr id="23607" name="Line 66">
              <a:extLst>
                <a:ext uri="{FF2B5EF4-FFF2-40B4-BE49-F238E27FC236}">
                  <a16:creationId xmlns:a16="http://schemas.microsoft.com/office/drawing/2014/main" id="{3C095799-5701-4FCF-BB7F-C3DCC9F9A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8" name="Line 67">
              <a:extLst>
                <a:ext uri="{FF2B5EF4-FFF2-40B4-BE49-F238E27FC236}">
                  <a16:creationId xmlns:a16="http://schemas.microsoft.com/office/drawing/2014/main" id="{7C5040BD-65D0-4E0C-8A75-EAB790C4D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20" name="AutoShape 68">
            <a:extLst>
              <a:ext uri="{FF2B5EF4-FFF2-40B4-BE49-F238E27FC236}">
                <a16:creationId xmlns:a16="http://schemas.microsoft.com/office/drawing/2014/main" id="{83E13F4F-0C45-4405-AFFE-23B08D43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621" name="Line 69">
            <a:extLst>
              <a:ext uri="{FF2B5EF4-FFF2-40B4-BE49-F238E27FC236}">
                <a16:creationId xmlns:a16="http://schemas.microsoft.com/office/drawing/2014/main" id="{4FEE41E4-B352-422D-A642-0C60695CD1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1295400"/>
            <a:ext cx="1752600" cy="4267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C2AD3FC7-6D04-47F1-B85F-1C3D2C4CC7E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066800"/>
            <a:ext cx="503238" cy="358775"/>
            <a:chOff x="567" y="1026"/>
            <a:chExt cx="181" cy="136"/>
          </a:xfrm>
        </p:grpSpPr>
        <p:sp>
          <p:nvSpPr>
            <p:cNvPr id="23605" name="Line 44">
              <a:extLst>
                <a:ext uri="{FF2B5EF4-FFF2-40B4-BE49-F238E27FC236}">
                  <a16:creationId xmlns:a16="http://schemas.microsoft.com/office/drawing/2014/main" id="{32377F3B-CDB4-47D0-A705-A588FA4AF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Line 45">
              <a:extLst>
                <a:ext uri="{FF2B5EF4-FFF2-40B4-BE49-F238E27FC236}">
                  <a16:creationId xmlns:a16="http://schemas.microsoft.com/office/drawing/2014/main" id="{AC55A0B4-C2A5-4CEE-9FE7-8E400D335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8" name="AutoShape 46">
            <a:extLst>
              <a:ext uri="{FF2B5EF4-FFF2-40B4-BE49-F238E27FC236}">
                <a16:creationId xmlns:a16="http://schemas.microsoft.com/office/drawing/2014/main" id="{FCADCAE9-B720-42DA-854C-B82330B5C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629" name="Line 77">
            <a:extLst>
              <a:ext uri="{FF2B5EF4-FFF2-40B4-BE49-F238E27FC236}">
                <a16:creationId xmlns:a16="http://schemas.microsoft.com/office/drawing/2014/main" id="{7F623400-E2A2-453F-A733-C3A9506CC0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0613" y="34417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3630" name="Picture 78" descr="1-324">
            <a:extLst>
              <a:ext uri="{FF2B5EF4-FFF2-40B4-BE49-F238E27FC236}">
                <a16:creationId xmlns:a16="http://schemas.microsoft.com/office/drawing/2014/main" id="{C08207E6-A8B1-4DAD-9264-8E06ABC0C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31" name="Line 79">
            <a:extLst>
              <a:ext uri="{FF2B5EF4-FFF2-40B4-BE49-F238E27FC236}">
                <a16:creationId xmlns:a16="http://schemas.microsoft.com/office/drawing/2014/main" id="{8C1B7C69-F3DA-4A51-BBB1-24BB7380A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6813" y="39751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" name="Group 70">
            <a:extLst>
              <a:ext uri="{FF2B5EF4-FFF2-40B4-BE49-F238E27FC236}">
                <a16:creationId xmlns:a16="http://schemas.microsoft.com/office/drawing/2014/main" id="{A7813229-2569-4CED-A8A8-B28B14B2A60F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3441700"/>
            <a:ext cx="873125" cy="731838"/>
            <a:chOff x="3782" y="2152"/>
            <a:chExt cx="681" cy="461"/>
          </a:xfrm>
        </p:grpSpPr>
        <p:sp>
          <p:nvSpPr>
            <p:cNvPr id="23603" name="Oval 71">
              <a:extLst>
                <a:ext uri="{FF2B5EF4-FFF2-40B4-BE49-F238E27FC236}">
                  <a16:creationId xmlns:a16="http://schemas.microsoft.com/office/drawing/2014/main" id="{033B643E-674E-4CAD-869A-A4BCE725B7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604" name="Rectangle 72">
              <a:extLst>
                <a:ext uri="{FF2B5EF4-FFF2-40B4-BE49-F238E27FC236}">
                  <a16:creationId xmlns:a16="http://schemas.microsoft.com/office/drawing/2014/main" id="{79B4C9B8-E48D-4AFF-8944-07C3303CF8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601" name="Line 49">
            <a:extLst>
              <a:ext uri="{FF2B5EF4-FFF2-40B4-BE49-F238E27FC236}">
                <a16:creationId xmlns:a16="http://schemas.microsoft.com/office/drawing/2014/main" id="{8CF041E5-5717-4632-B964-843E8C72F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99" name="Line 47">
            <a:extLst>
              <a:ext uri="{FF2B5EF4-FFF2-40B4-BE49-F238E27FC236}">
                <a16:creationId xmlns:a16="http://schemas.microsoft.com/office/drawing/2014/main" id="{40174628-57BC-4C08-B934-783E3066BF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3657600"/>
            <a:ext cx="685800" cy="1905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5" name="Line 33">
            <a:extLst>
              <a:ext uri="{FF2B5EF4-FFF2-40B4-BE49-F238E27FC236}">
                <a16:creationId xmlns:a16="http://schemas.microsoft.com/office/drawing/2014/main" id="{A910BE10-C21C-4B2C-83DC-6EA1FA350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7675" y="35766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" name="Group 50">
            <a:extLst>
              <a:ext uri="{FF2B5EF4-FFF2-40B4-BE49-F238E27FC236}">
                <a16:creationId xmlns:a16="http://schemas.microsoft.com/office/drawing/2014/main" id="{5F2D99ED-9E19-4D66-8519-BD3187113302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3810000"/>
            <a:ext cx="503238" cy="360363"/>
            <a:chOff x="567" y="1026"/>
            <a:chExt cx="181" cy="136"/>
          </a:xfrm>
        </p:grpSpPr>
        <p:sp>
          <p:nvSpPr>
            <p:cNvPr id="14" name="Line 51">
              <a:extLst>
                <a:ext uri="{FF2B5EF4-FFF2-40B4-BE49-F238E27FC236}">
                  <a16:creationId xmlns:a16="http://schemas.microsoft.com/office/drawing/2014/main" id="{C3FB86BC-289C-4FF7-89E2-B1F67DBC9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52">
              <a:extLst>
                <a:ext uri="{FF2B5EF4-FFF2-40B4-BE49-F238E27FC236}">
                  <a16:creationId xmlns:a16="http://schemas.microsoft.com/office/drawing/2014/main" id="{72449130-68CA-4ECB-88FB-8B4377E3C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27" name="Line 75">
            <a:extLst>
              <a:ext uri="{FF2B5EF4-FFF2-40B4-BE49-F238E27FC236}">
                <a16:creationId xmlns:a16="http://schemas.microsoft.com/office/drawing/2014/main" id="{510EF86A-C119-4DAB-88EF-B71B29DAC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6413" y="35131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" name="Group 80">
            <a:extLst>
              <a:ext uri="{FF2B5EF4-FFF2-40B4-BE49-F238E27FC236}">
                <a16:creationId xmlns:a16="http://schemas.microsoft.com/office/drawing/2014/main" id="{6AC8FBD2-A24D-4F35-B3C5-946F8087A4C9}"/>
              </a:ext>
            </a:extLst>
          </p:cNvPr>
          <p:cNvGrpSpPr>
            <a:grpSpLocks/>
          </p:cNvGrpSpPr>
          <p:nvPr/>
        </p:nvGrpSpPr>
        <p:grpSpPr bwMode="auto">
          <a:xfrm>
            <a:off x="5357813" y="3746500"/>
            <a:ext cx="503237" cy="360363"/>
            <a:chOff x="567" y="1026"/>
            <a:chExt cx="181" cy="136"/>
          </a:xfrm>
        </p:grpSpPr>
        <p:sp>
          <p:nvSpPr>
            <p:cNvPr id="15" name="Line 81">
              <a:extLst>
                <a:ext uri="{FF2B5EF4-FFF2-40B4-BE49-F238E27FC236}">
                  <a16:creationId xmlns:a16="http://schemas.microsoft.com/office/drawing/2014/main" id="{6253FAD3-F2AC-44D7-A264-49FDA7E0E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82">
              <a:extLst>
                <a:ext uri="{FF2B5EF4-FFF2-40B4-BE49-F238E27FC236}">
                  <a16:creationId xmlns:a16="http://schemas.microsoft.com/office/drawing/2014/main" id="{5EFAF270-01B7-4EB7-A889-4586E8D7F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4" name="Line 2">
            <a:extLst>
              <a:ext uri="{FF2B5EF4-FFF2-40B4-BE49-F238E27FC236}">
                <a16:creationId xmlns:a16="http://schemas.microsoft.com/office/drawing/2014/main" id="{73353620-F4C4-4241-9F81-310C63E702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42">
            <a:extLst>
              <a:ext uri="{FF2B5EF4-FFF2-40B4-BE49-F238E27FC236}">
                <a16:creationId xmlns:a16="http://schemas.microsoft.com/office/drawing/2014/main" id="{8D7E65B9-7A60-4881-9BB7-1BAEB76525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8" name="AutoShape 76">
            <a:extLst>
              <a:ext uri="{FF2B5EF4-FFF2-40B4-BE49-F238E27FC236}">
                <a16:creationId xmlns:a16="http://schemas.microsoft.com/office/drawing/2014/main" id="{019456E4-C36B-4EBC-A90A-4E3D02CC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3" y="32893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86" name="AutoShape 34">
            <a:extLst>
              <a:ext uri="{FF2B5EF4-FFF2-40B4-BE49-F238E27FC236}">
                <a16:creationId xmlns:a16="http://schemas.microsoft.com/office/drawing/2014/main" id="{7A719F84-BC27-4D4A-98F6-5C114BDF7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Text Box 83">
            <a:extLst>
              <a:ext uri="{FF2B5EF4-FFF2-40B4-BE49-F238E27FC236}">
                <a16:creationId xmlns:a16="http://schemas.microsoft.com/office/drawing/2014/main" id="{CCD30959-040F-4261-9DCB-AE125915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7" grpId="0" animBg="1"/>
      <p:bldP spid="23581" grpId="0" animBg="1"/>
      <p:bldP spid="23591" grpId="0" animBg="1"/>
      <p:bldP spid="23620" grpId="0" animBg="1"/>
      <p:bldP spid="23598" grpId="0" animBg="1"/>
      <p:bldP spid="23628" grpId="0" animBg="1"/>
      <p:bldP spid="235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6">
            <a:extLst>
              <a:ext uri="{FF2B5EF4-FFF2-40B4-BE49-F238E27FC236}">
                <a16:creationId xmlns:a16="http://schemas.microsoft.com/office/drawing/2014/main" id="{CFCBCC69-128F-4688-B850-28335E55F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1" name="Oval 15">
            <a:extLst>
              <a:ext uri="{FF2B5EF4-FFF2-40B4-BE49-F238E27FC236}">
                <a16:creationId xmlns:a16="http://schemas.microsoft.com/office/drawing/2014/main" id="{DEC791CC-7CA2-4F7E-9B05-CDFE8AC76C5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419725" y="38369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0" name="Rectangle 16">
            <a:extLst>
              <a:ext uri="{FF2B5EF4-FFF2-40B4-BE49-F238E27FC236}">
                <a16:creationId xmlns:a16="http://schemas.microsoft.com/office/drawing/2014/main" id="{11C55F0C-369A-4374-923C-3CB73BF82989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5208588" y="37734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1" name="Line 2">
            <a:extLst>
              <a:ext uri="{FF2B5EF4-FFF2-40B4-BE49-F238E27FC236}">
                <a16:creationId xmlns:a16="http://schemas.microsoft.com/office/drawing/2014/main" id="{5CD14CCB-BD13-46BD-8122-C6C5FD3F85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Line 3">
            <a:extLst>
              <a:ext uri="{FF2B5EF4-FFF2-40B4-BE49-F238E27FC236}">
                <a16:creationId xmlns:a16="http://schemas.microsoft.com/office/drawing/2014/main" id="{05B36641-F64F-480C-A316-1B7F37DDC9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Line 5">
            <a:extLst>
              <a:ext uri="{FF2B5EF4-FFF2-40B4-BE49-F238E27FC236}">
                <a16:creationId xmlns:a16="http://schemas.microsoft.com/office/drawing/2014/main" id="{C52D805E-4264-45E8-B5BE-06EF55277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4" name="Line 7">
            <a:extLst>
              <a:ext uri="{FF2B5EF4-FFF2-40B4-BE49-F238E27FC236}">
                <a16:creationId xmlns:a16="http://schemas.microsoft.com/office/drawing/2014/main" id="{7A0DA402-6641-4C6B-A011-DFA8CD4F4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5" name="Line 8">
            <a:extLst>
              <a:ext uri="{FF2B5EF4-FFF2-40B4-BE49-F238E27FC236}">
                <a16:creationId xmlns:a16="http://schemas.microsoft.com/office/drawing/2014/main" id="{94E0C22D-72F2-432C-86E3-213D81BB89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79C6B0B6-AD4C-4DBD-9190-779BF33913A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24628" name="Oval 10">
              <a:extLst>
                <a:ext uri="{FF2B5EF4-FFF2-40B4-BE49-F238E27FC236}">
                  <a16:creationId xmlns:a16="http://schemas.microsoft.com/office/drawing/2014/main" id="{6CBCF78E-0854-437C-B185-821EA446BD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29" name="Rectangle 11">
              <a:extLst>
                <a:ext uri="{FF2B5EF4-FFF2-40B4-BE49-F238E27FC236}">
                  <a16:creationId xmlns:a16="http://schemas.microsoft.com/office/drawing/2014/main" id="{30B0BBE0-D83B-4EFD-9375-811D7375EC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4594" name="Line 18">
            <a:extLst>
              <a:ext uri="{FF2B5EF4-FFF2-40B4-BE49-F238E27FC236}">
                <a16:creationId xmlns:a16="http://schemas.microsoft.com/office/drawing/2014/main" id="{C7F171F2-6B32-485D-A0A5-9AC18913B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608263"/>
            <a:ext cx="431800" cy="112553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5" name="Line 19">
            <a:extLst>
              <a:ext uri="{FF2B5EF4-FFF2-40B4-BE49-F238E27FC236}">
                <a16:creationId xmlns:a16="http://schemas.microsoft.com/office/drawing/2014/main" id="{8BEB4893-1936-4748-B371-37D0C559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667000"/>
            <a:ext cx="1647825" cy="4021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2" name="Line 26">
            <a:extLst>
              <a:ext uri="{FF2B5EF4-FFF2-40B4-BE49-F238E27FC236}">
                <a16:creationId xmlns:a16="http://schemas.microsoft.com/office/drawing/2014/main" id="{9EE8B2B5-1E9D-4127-AFF7-464CB15CEF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7338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20F5FDB3-BF2B-419E-AFC0-A74F71E6FB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9875" y="2667000"/>
            <a:ext cx="746125" cy="18129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4" name="Line 28">
            <a:extLst>
              <a:ext uri="{FF2B5EF4-FFF2-40B4-BE49-F238E27FC236}">
                <a16:creationId xmlns:a16="http://schemas.microsoft.com/office/drawing/2014/main" id="{3BC0A922-9ED8-4880-8E49-B9589607B4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6138" y="37338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5" name="Line 29">
            <a:extLst>
              <a:ext uri="{FF2B5EF4-FFF2-40B4-BE49-F238E27FC236}">
                <a16:creationId xmlns:a16="http://schemas.microsoft.com/office/drawing/2014/main" id="{9503E3F9-AD26-430E-9FF3-A063CF4864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562600"/>
            <a:ext cx="3810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3" name="Line 30">
            <a:extLst>
              <a:ext uri="{FF2B5EF4-FFF2-40B4-BE49-F238E27FC236}">
                <a16:creationId xmlns:a16="http://schemas.microsoft.com/office/drawing/2014/main" id="{A0AAABD8-2A3F-4B6A-919E-669A9B65B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7" name="Oval 31">
            <a:extLst>
              <a:ext uri="{FF2B5EF4-FFF2-40B4-BE49-F238E27FC236}">
                <a16:creationId xmlns:a16="http://schemas.microsoft.com/office/drawing/2014/main" id="{8F395B5D-F7F1-45BC-B03F-29B559C497E7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044825" y="1647825"/>
            <a:ext cx="75247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89DBD922-FB1B-43AE-9CAD-BFD19B7F3AAE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846388" y="1546225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9" name="Line 33">
            <a:extLst>
              <a:ext uri="{FF2B5EF4-FFF2-40B4-BE49-F238E27FC236}">
                <a16:creationId xmlns:a16="http://schemas.microsoft.com/office/drawing/2014/main" id="{485CACFB-348D-4EFC-BCE0-DB8C405CB2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60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3" name="Line 37">
            <a:extLst>
              <a:ext uri="{FF2B5EF4-FFF2-40B4-BE49-F238E27FC236}">
                <a16:creationId xmlns:a16="http://schemas.microsoft.com/office/drawing/2014/main" id="{E48DE29A-48CA-4E5B-AF0F-DD1368730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752600"/>
            <a:ext cx="762000" cy="609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09D3D639-2309-4DEA-A08B-0C7FB893177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33400"/>
            <a:ext cx="873125" cy="731838"/>
            <a:chOff x="3782" y="2152"/>
            <a:chExt cx="681" cy="461"/>
          </a:xfrm>
        </p:grpSpPr>
        <p:sp>
          <p:nvSpPr>
            <p:cNvPr id="24626" name="Oval 39">
              <a:extLst>
                <a:ext uri="{FF2B5EF4-FFF2-40B4-BE49-F238E27FC236}">
                  <a16:creationId xmlns:a16="http://schemas.microsoft.com/office/drawing/2014/main" id="{FE49385E-D1A2-46DC-851D-9BB47FA3A7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27" name="Rectangle 40">
              <a:extLst>
                <a:ext uri="{FF2B5EF4-FFF2-40B4-BE49-F238E27FC236}">
                  <a16:creationId xmlns:a16="http://schemas.microsoft.com/office/drawing/2014/main" id="{7A937E95-0E49-4A95-9FE4-FE14E6A8F0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4617" name="Line 41">
            <a:extLst>
              <a:ext uri="{FF2B5EF4-FFF2-40B4-BE49-F238E27FC236}">
                <a16:creationId xmlns:a16="http://schemas.microsoft.com/office/drawing/2014/main" id="{B7E77DD4-F5C5-4C30-AAD0-FC99CE6075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604838"/>
            <a:ext cx="749300" cy="6905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18" name="AutoShape 42">
            <a:extLst>
              <a:ext uri="{FF2B5EF4-FFF2-40B4-BE49-F238E27FC236}">
                <a16:creationId xmlns:a16="http://schemas.microsoft.com/office/drawing/2014/main" id="{C2C1C2A3-5EF5-4D41-AE92-DB6C5567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5" name="Line 49">
            <a:extLst>
              <a:ext uri="{FF2B5EF4-FFF2-40B4-BE49-F238E27FC236}">
                <a16:creationId xmlns:a16="http://schemas.microsoft.com/office/drawing/2014/main" id="{8D916029-639B-42E5-A622-F8E11AA2BB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609600"/>
            <a:ext cx="1676400" cy="4019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E467A687-BA90-4E57-8711-9A71D255C6B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114800"/>
            <a:ext cx="503238" cy="358775"/>
            <a:chOff x="567" y="1026"/>
            <a:chExt cx="181" cy="136"/>
          </a:xfrm>
        </p:grpSpPr>
        <p:sp>
          <p:nvSpPr>
            <p:cNvPr id="24624" name="Line 52">
              <a:extLst>
                <a:ext uri="{FF2B5EF4-FFF2-40B4-BE49-F238E27FC236}">
                  <a16:creationId xmlns:a16="http://schemas.microsoft.com/office/drawing/2014/main" id="{05D439E8-3412-43D9-9407-472ED2299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53">
              <a:extLst>
                <a:ext uri="{FF2B5EF4-FFF2-40B4-BE49-F238E27FC236}">
                  <a16:creationId xmlns:a16="http://schemas.microsoft.com/office/drawing/2014/main" id="{CC678D94-7900-498A-9718-2E5F0CE8F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34" name="Freeform 58">
            <a:extLst>
              <a:ext uri="{FF2B5EF4-FFF2-40B4-BE49-F238E27FC236}">
                <a16:creationId xmlns:a16="http://schemas.microsoft.com/office/drawing/2014/main" id="{9DBF64EB-6B4C-4C5C-9111-5E4ACBFF559B}"/>
              </a:ext>
            </a:extLst>
          </p:cNvPr>
          <p:cNvSpPr>
            <a:spLocks/>
          </p:cNvSpPr>
          <p:nvPr/>
        </p:nvSpPr>
        <p:spPr bwMode="auto">
          <a:xfrm>
            <a:off x="2286000" y="4343400"/>
            <a:ext cx="1143000" cy="419100"/>
          </a:xfrm>
          <a:custGeom>
            <a:avLst/>
            <a:gdLst>
              <a:gd name="T0" fmla="*/ 696 w 696"/>
              <a:gd name="T1" fmla="*/ 96 h 264"/>
              <a:gd name="T2" fmla="*/ 600 w 696"/>
              <a:gd name="T3" fmla="*/ 192 h 264"/>
              <a:gd name="T4" fmla="*/ 456 w 696"/>
              <a:gd name="T5" fmla="*/ 240 h 264"/>
              <a:gd name="T6" fmla="*/ 168 w 696"/>
              <a:gd name="T7" fmla="*/ 240 h 264"/>
              <a:gd name="T8" fmla="*/ 24 w 696"/>
              <a:gd name="T9" fmla="*/ 96 h 264"/>
              <a:gd name="T10" fmla="*/ 24 w 696"/>
              <a:gd name="T11" fmla="*/ 0 h 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6"/>
              <a:gd name="T19" fmla="*/ 0 h 264"/>
              <a:gd name="T20" fmla="*/ 696 w 696"/>
              <a:gd name="T21" fmla="*/ 264 h 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6" h="264">
                <a:moveTo>
                  <a:pt x="696" y="96"/>
                </a:moveTo>
                <a:cubicBezTo>
                  <a:pt x="668" y="132"/>
                  <a:pt x="640" y="168"/>
                  <a:pt x="600" y="192"/>
                </a:cubicBezTo>
                <a:cubicBezTo>
                  <a:pt x="560" y="216"/>
                  <a:pt x="528" y="232"/>
                  <a:pt x="456" y="240"/>
                </a:cubicBezTo>
                <a:cubicBezTo>
                  <a:pt x="384" y="248"/>
                  <a:pt x="240" y="264"/>
                  <a:pt x="168" y="240"/>
                </a:cubicBezTo>
                <a:cubicBezTo>
                  <a:pt x="96" y="216"/>
                  <a:pt x="48" y="136"/>
                  <a:pt x="24" y="96"/>
                </a:cubicBezTo>
                <a:cubicBezTo>
                  <a:pt x="0" y="56"/>
                  <a:pt x="12" y="28"/>
                  <a:pt x="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1" name="AutoShape 25">
            <a:extLst>
              <a:ext uri="{FF2B5EF4-FFF2-40B4-BE49-F238E27FC236}">
                <a16:creationId xmlns:a16="http://schemas.microsoft.com/office/drawing/2014/main" id="{3FBBCC95-468B-450D-87B2-2DD6506E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14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5" name="Line 59">
            <a:extLst>
              <a:ext uri="{FF2B5EF4-FFF2-40B4-BE49-F238E27FC236}">
                <a16:creationId xmlns:a16="http://schemas.microsoft.com/office/drawing/2014/main" id="{C2B27AF7-A0A5-4C5E-B9A0-B4B0E6871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371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BFF49EBC-8F13-433A-88A7-0FEEFF1E428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57200"/>
            <a:ext cx="503238" cy="358775"/>
            <a:chOff x="567" y="1026"/>
            <a:chExt cx="181" cy="136"/>
          </a:xfrm>
        </p:grpSpPr>
        <p:sp>
          <p:nvSpPr>
            <p:cNvPr id="24622" name="Line 61">
              <a:extLst>
                <a:ext uri="{FF2B5EF4-FFF2-40B4-BE49-F238E27FC236}">
                  <a16:creationId xmlns:a16="http://schemas.microsoft.com/office/drawing/2014/main" id="{1A014E53-4B19-4018-8FA1-82C1D2A08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23" name="Line 62">
              <a:extLst>
                <a:ext uri="{FF2B5EF4-FFF2-40B4-BE49-F238E27FC236}">
                  <a16:creationId xmlns:a16="http://schemas.microsoft.com/office/drawing/2014/main" id="{CA655C3A-FDE6-47BD-839A-EA7F67E54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610" name="Picture 34" descr="30">
            <a:extLst>
              <a:ext uri="{FF2B5EF4-FFF2-40B4-BE49-F238E27FC236}">
                <a16:creationId xmlns:a16="http://schemas.microsoft.com/office/drawing/2014/main" id="{1A48AD55-67F0-46AF-9DEA-9E1036807C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63" descr="D:\Буквы\img030.jpg">
            <a:extLst>
              <a:ext uri="{FF2B5EF4-FFF2-40B4-BE49-F238E27FC236}">
                <a16:creationId xmlns:a16="http://schemas.microsoft.com/office/drawing/2014/main" id="{C9B0B1F0-4067-4DCA-A56B-AD51AF40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8" t="17210" r="24138" b="17210"/>
          <a:stretch>
            <a:fillRect/>
          </a:stretch>
        </p:blipFill>
        <p:spPr bwMode="auto">
          <a:xfrm>
            <a:off x="7315200" y="152400"/>
            <a:ext cx="1828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4">
            <a:extLst>
              <a:ext uri="{FF2B5EF4-FFF2-40B4-BE49-F238E27FC236}">
                <a16:creationId xmlns:a16="http://schemas.microsoft.com/office/drawing/2014/main" id="{F114EDD0-9993-4CE0-80A4-52A3553F426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57200"/>
            <a:ext cx="503238" cy="358775"/>
            <a:chOff x="567" y="1026"/>
            <a:chExt cx="181" cy="136"/>
          </a:xfrm>
        </p:grpSpPr>
        <p:sp>
          <p:nvSpPr>
            <p:cNvPr id="24620" name="Line 65">
              <a:extLst>
                <a:ext uri="{FF2B5EF4-FFF2-40B4-BE49-F238E27FC236}">
                  <a16:creationId xmlns:a16="http://schemas.microsoft.com/office/drawing/2014/main" id="{F2E9A344-E0B6-44B9-8EFD-3E8170CC9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Line 66">
              <a:extLst>
                <a:ext uri="{FF2B5EF4-FFF2-40B4-BE49-F238E27FC236}">
                  <a16:creationId xmlns:a16="http://schemas.microsoft.com/office/drawing/2014/main" id="{7C26638E-9E3B-44F8-B566-D4EB45D3E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67">
            <a:extLst>
              <a:ext uri="{FF2B5EF4-FFF2-40B4-BE49-F238E27FC236}">
                <a16:creationId xmlns:a16="http://schemas.microsoft.com/office/drawing/2014/main" id="{2D163404-92DB-41C0-9C9A-57FAC4C6D9E8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00200"/>
            <a:ext cx="503238" cy="358775"/>
            <a:chOff x="567" y="1026"/>
            <a:chExt cx="181" cy="136"/>
          </a:xfrm>
        </p:grpSpPr>
        <p:sp>
          <p:nvSpPr>
            <p:cNvPr id="11" name="Line 68">
              <a:extLst>
                <a:ext uri="{FF2B5EF4-FFF2-40B4-BE49-F238E27FC236}">
                  <a16:creationId xmlns:a16="http://schemas.microsoft.com/office/drawing/2014/main" id="{04109DDC-DC26-48A2-8C84-128339888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Line 69">
              <a:extLst>
                <a:ext uri="{FF2B5EF4-FFF2-40B4-BE49-F238E27FC236}">
                  <a16:creationId xmlns:a16="http://schemas.microsoft.com/office/drawing/2014/main" id="{3E801B09-ECBC-4118-B28A-FE82B5BFA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599" name="Picture 23" descr="30">
            <a:extLst>
              <a:ext uri="{FF2B5EF4-FFF2-40B4-BE49-F238E27FC236}">
                <a16:creationId xmlns:a16="http://schemas.microsoft.com/office/drawing/2014/main" id="{C4AF03A3-C823-4260-BAC0-44284B53E8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2" name="Line 4">
            <a:extLst>
              <a:ext uri="{FF2B5EF4-FFF2-40B4-BE49-F238E27FC236}">
                <a16:creationId xmlns:a16="http://schemas.microsoft.com/office/drawing/2014/main" id="{40D120AF-77BB-48BD-8BD2-13B4D71339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>
            <a:extLst>
              <a:ext uri="{FF2B5EF4-FFF2-40B4-BE49-F238E27FC236}">
                <a16:creationId xmlns:a16="http://schemas.microsoft.com/office/drawing/2014/main" id="{0791996E-EF53-461E-B38F-7E1FAD26D4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762000"/>
            <a:ext cx="593725" cy="1490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70">
            <a:extLst>
              <a:ext uri="{FF2B5EF4-FFF2-40B4-BE49-F238E27FC236}">
                <a16:creationId xmlns:a16="http://schemas.microsoft.com/office/drawing/2014/main" id="{2C1F2208-8DF4-4F70-B5B7-4ECBBDDD52DB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6499225"/>
            <a:ext cx="503238" cy="358775"/>
            <a:chOff x="567" y="1026"/>
            <a:chExt cx="181" cy="136"/>
          </a:xfrm>
        </p:grpSpPr>
        <p:sp>
          <p:nvSpPr>
            <p:cNvPr id="24616" name="Line 71">
              <a:extLst>
                <a:ext uri="{FF2B5EF4-FFF2-40B4-BE49-F238E27FC236}">
                  <a16:creationId xmlns:a16="http://schemas.microsoft.com/office/drawing/2014/main" id="{394C025E-337D-4A59-88FA-D28011A20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72">
              <a:extLst>
                <a:ext uri="{FF2B5EF4-FFF2-40B4-BE49-F238E27FC236}">
                  <a16:creationId xmlns:a16="http://schemas.microsoft.com/office/drawing/2014/main" id="{201CBC5F-B197-4B70-AEA8-2E5A69783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15" name="Text Box 73">
            <a:extLst>
              <a:ext uri="{FF2B5EF4-FFF2-40B4-BE49-F238E27FC236}">
                <a16:creationId xmlns:a16="http://schemas.microsoft.com/office/drawing/2014/main" id="{0399303B-0420-4558-91D1-88682551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nimBg="1"/>
      <p:bldP spid="24607" grpId="0" animBg="1"/>
      <p:bldP spid="24618" grpId="0" animBg="1"/>
      <p:bldP spid="24634" grpId="0" animBg="1"/>
      <p:bldP spid="246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42AFEA41-9184-4FEE-B611-543A17CB05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38FE1209-1663-4C3B-B6F1-AC09E0B30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C44DBD8A-CA34-47B1-BE6D-BE47029ECC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69C46469-C8C5-4E93-8820-1E3D3FF43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A80C022A-D2E5-4122-93D1-DBC7B47D6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160E9079-20A0-4C7B-BEAC-0BB596678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8" name="Line 8">
            <a:extLst>
              <a:ext uri="{FF2B5EF4-FFF2-40B4-BE49-F238E27FC236}">
                <a16:creationId xmlns:a16="http://schemas.microsoft.com/office/drawing/2014/main" id="{6EF976A6-6021-4307-8429-3097550DF7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9EAFD4C9-14D1-4FD9-B28F-B57A6F67B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10" name="Picture 10" descr="D:\Буквы\img031.jpg">
            <a:extLst>
              <a:ext uri="{FF2B5EF4-FFF2-40B4-BE49-F238E27FC236}">
                <a16:creationId xmlns:a16="http://schemas.microsoft.com/office/drawing/2014/main" id="{2CB8ECB9-4E99-480C-AE93-13C546A9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000" r="20000" b="17491"/>
          <a:stretch>
            <a:fillRect/>
          </a:stretch>
        </p:blipFill>
        <p:spPr bwMode="auto">
          <a:xfrm>
            <a:off x="7162800" y="304800"/>
            <a:ext cx="19812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92279588-B612-417B-91DE-F30EAC22ED74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609600"/>
            <a:ext cx="1295400" cy="865188"/>
            <a:chOff x="3168" y="240"/>
            <a:chExt cx="862" cy="54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2DFCEF0D-0AA5-4447-A231-9B5AF432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73" name="Rectangle 13">
              <a:extLst>
                <a:ext uri="{FF2B5EF4-FFF2-40B4-BE49-F238E27FC236}">
                  <a16:creationId xmlns:a16="http://schemas.microsoft.com/office/drawing/2014/main" id="{3B9D037A-B949-4BDE-AAAD-ED89625EB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614" name="Oval 14">
            <a:extLst>
              <a:ext uri="{FF2B5EF4-FFF2-40B4-BE49-F238E27FC236}">
                <a16:creationId xmlns:a16="http://schemas.microsoft.com/office/drawing/2014/main" id="{A58333D4-D82A-4E7A-95A0-3B5080FCFF7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1681163" y="1808163"/>
            <a:ext cx="762000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3" name="Rectangle 15">
            <a:extLst>
              <a:ext uri="{FF2B5EF4-FFF2-40B4-BE49-F238E27FC236}">
                <a16:creationId xmlns:a16="http://schemas.microsoft.com/office/drawing/2014/main" id="{901A82F5-A045-4FDE-9544-56A03C4F8D41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1524000" y="1752600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620E656-EF6D-4623-98F9-92B9FACED607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2062163" y="969963"/>
            <a:ext cx="13684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8BC3EF23-9C2A-4137-86C0-B1D5D0B0C13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762000"/>
            <a:ext cx="431800" cy="360363"/>
            <a:chOff x="567" y="1026"/>
            <a:chExt cx="181" cy="136"/>
          </a:xfrm>
        </p:grpSpPr>
        <p:sp>
          <p:nvSpPr>
            <p:cNvPr id="25670" name="Line 18">
              <a:extLst>
                <a:ext uri="{FF2B5EF4-FFF2-40B4-BE49-F238E27FC236}">
                  <a16:creationId xmlns:a16="http://schemas.microsoft.com/office/drawing/2014/main" id="{8504B162-9937-4B23-9404-61E317B68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1" name="Line 19">
              <a:extLst>
                <a:ext uri="{FF2B5EF4-FFF2-40B4-BE49-F238E27FC236}">
                  <a16:creationId xmlns:a16="http://schemas.microsoft.com/office/drawing/2014/main" id="{6A40AE63-550F-458E-B002-B3C0E6D0A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0" name="AutoShape 20">
            <a:extLst>
              <a:ext uri="{FF2B5EF4-FFF2-40B4-BE49-F238E27FC236}">
                <a16:creationId xmlns:a16="http://schemas.microsoft.com/office/drawing/2014/main" id="{93427C6E-F987-4D20-AE40-ADA40D370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1" name="Line 21">
            <a:extLst>
              <a:ext uri="{FF2B5EF4-FFF2-40B4-BE49-F238E27FC236}">
                <a16:creationId xmlns:a16="http://schemas.microsoft.com/office/drawing/2014/main" id="{A5BA542A-F079-4343-9140-B8D63D954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1752600"/>
            <a:ext cx="820738" cy="838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6" name="Line 26">
            <a:extLst>
              <a:ext uri="{FF2B5EF4-FFF2-40B4-BE49-F238E27FC236}">
                <a16:creationId xmlns:a16="http://schemas.microsoft.com/office/drawing/2014/main" id="{76BCEF94-06B8-450D-822E-85BC07C1ED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838200"/>
            <a:ext cx="723900" cy="1447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C6491EE7-DF79-4396-8729-4B8B87187CF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85800"/>
            <a:ext cx="1295400" cy="865188"/>
            <a:chOff x="3168" y="240"/>
            <a:chExt cx="862" cy="545"/>
          </a:xfrm>
        </p:grpSpPr>
        <p:sp>
          <p:nvSpPr>
            <p:cNvPr id="14" name="Oval 39">
              <a:extLst>
                <a:ext uri="{FF2B5EF4-FFF2-40B4-BE49-F238E27FC236}">
                  <a16:creationId xmlns:a16="http://schemas.microsoft.com/office/drawing/2014/main" id="{8B19A02F-1ECC-47CB-9888-DB1BFD69A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69" name="Rectangle 40">
              <a:extLst>
                <a:ext uri="{FF2B5EF4-FFF2-40B4-BE49-F238E27FC236}">
                  <a16:creationId xmlns:a16="http://schemas.microsoft.com/office/drawing/2014/main" id="{7C507BF3-F5C9-4CA6-B53A-C6BEA3E70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641" name="Oval 41">
            <a:extLst>
              <a:ext uri="{FF2B5EF4-FFF2-40B4-BE49-F238E27FC236}">
                <a16:creationId xmlns:a16="http://schemas.microsoft.com/office/drawing/2014/main" id="{EA8FFF07-F6CF-44E5-9A00-765F7A9EA378}"/>
              </a:ext>
            </a:extLst>
          </p:cNvPr>
          <p:cNvSpPr>
            <a:spLocks noChangeArrowheads="1"/>
          </p:cNvSpPr>
          <p:nvPr/>
        </p:nvSpPr>
        <p:spPr bwMode="auto">
          <a:xfrm rot="1535719">
            <a:off x="3352800" y="1828800"/>
            <a:ext cx="685800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Rectangle 42">
            <a:extLst>
              <a:ext uri="{FF2B5EF4-FFF2-40B4-BE49-F238E27FC236}">
                <a16:creationId xmlns:a16="http://schemas.microsoft.com/office/drawing/2014/main" id="{2D3A8276-81ED-45E3-B101-3C96CCA8D391}"/>
              </a:ext>
            </a:extLst>
          </p:cNvPr>
          <p:cNvSpPr>
            <a:spLocks noChangeArrowheads="1"/>
          </p:cNvSpPr>
          <p:nvPr/>
        </p:nvSpPr>
        <p:spPr bwMode="auto">
          <a:xfrm rot="11323687" flipV="1">
            <a:off x="3276600" y="1676400"/>
            <a:ext cx="949325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52" name="Freeform 52">
            <a:extLst>
              <a:ext uri="{FF2B5EF4-FFF2-40B4-BE49-F238E27FC236}">
                <a16:creationId xmlns:a16="http://schemas.microsoft.com/office/drawing/2014/main" id="{D5CA65D4-4004-4BAF-877E-A6F3DB96D3BB}"/>
              </a:ext>
            </a:extLst>
          </p:cNvPr>
          <p:cNvSpPr>
            <a:spLocks/>
          </p:cNvSpPr>
          <p:nvPr/>
        </p:nvSpPr>
        <p:spPr bwMode="auto">
          <a:xfrm>
            <a:off x="914400" y="4114800"/>
            <a:ext cx="1066800" cy="546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roup 55">
            <a:extLst>
              <a:ext uri="{FF2B5EF4-FFF2-40B4-BE49-F238E27FC236}">
                <a16:creationId xmlns:a16="http://schemas.microsoft.com/office/drawing/2014/main" id="{C0CFA073-9FD3-4F3C-9243-4C624AABF4D0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762000"/>
            <a:ext cx="503238" cy="360363"/>
            <a:chOff x="567" y="1026"/>
            <a:chExt cx="181" cy="136"/>
          </a:xfrm>
        </p:grpSpPr>
        <p:sp>
          <p:nvSpPr>
            <p:cNvPr id="25666" name="Line 56">
              <a:extLst>
                <a:ext uri="{FF2B5EF4-FFF2-40B4-BE49-F238E27FC236}">
                  <a16:creationId xmlns:a16="http://schemas.microsoft.com/office/drawing/2014/main" id="{3F12B14E-7726-410C-8B5D-3432065E0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F44B816C-8D4B-4FF9-93FD-4D93C06E8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59" name="AutoShape 59">
            <a:extLst>
              <a:ext uri="{FF2B5EF4-FFF2-40B4-BE49-F238E27FC236}">
                <a16:creationId xmlns:a16="http://schemas.microsoft.com/office/drawing/2014/main" id="{7A451DAF-E37C-4BDA-A868-AF5546BBE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838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Group 60">
            <a:extLst>
              <a:ext uri="{FF2B5EF4-FFF2-40B4-BE49-F238E27FC236}">
                <a16:creationId xmlns:a16="http://schemas.microsoft.com/office/drawing/2014/main" id="{91B56199-85A5-4534-93EC-63F5B2E124A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962400"/>
            <a:ext cx="503238" cy="360363"/>
            <a:chOff x="567" y="1026"/>
            <a:chExt cx="181" cy="136"/>
          </a:xfrm>
        </p:grpSpPr>
        <p:sp>
          <p:nvSpPr>
            <p:cNvPr id="17" name="Line 61">
              <a:extLst>
                <a:ext uri="{FF2B5EF4-FFF2-40B4-BE49-F238E27FC236}">
                  <a16:creationId xmlns:a16="http://schemas.microsoft.com/office/drawing/2014/main" id="{A8D62D75-F36F-4B62-843F-62DA1C9E2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Line 62">
              <a:extLst>
                <a:ext uri="{FF2B5EF4-FFF2-40B4-BE49-F238E27FC236}">
                  <a16:creationId xmlns:a16="http://schemas.microsoft.com/office/drawing/2014/main" id="{F3756881-00A5-4D6E-80DD-24E7D62FC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663" name="Picture 63" descr="1-324">
            <a:extLst>
              <a:ext uri="{FF2B5EF4-FFF2-40B4-BE49-F238E27FC236}">
                <a16:creationId xmlns:a16="http://schemas.microsoft.com/office/drawing/2014/main" id="{5A139F1E-2CDF-409B-AB97-4BA0F322B4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4" descr="30">
            <a:extLst>
              <a:ext uri="{FF2B5EF4-FFF2-40B4-BE49-F238E27FC236}">
                <a16:creationId xmlns:a16="http://schemas.microsoft.com/office/drawing/2014/main" id="{19ED95B2-A89F-4C4F-A6AC-736360A37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53" name="Line 53">
            <a:extLst>
              <a:ext uri="{FF2B5EF4-FFF2-40B4-BE49-F238E27FC236}">
                <a16:creationId xmlns:a16="http://schemas.microsoft.com/office/drawing/2014/main" id="{1E8DF36B-607F-42D5-B1D1-587D8FF66F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990600"/>
            <a:ext cx="685800" cy="1600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8" name="Line 48">
            <a:extLst>
              <a:ext uri="{FF2B5EF4-FFF2-40B4-BE49-F238E27FC236}">
                <a16:creationId xmlns:a16="http://schemas.microsoft.com/office/drawing/2014/main" id="{6BB07D59-C11A-4158-A0FA-81888C72A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752600"/>
            <a:ext cx="228600" cy="762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68" name="Picture 68" descr="30">
            <a:extLst>
              <a:ext uri="{FF2B5EF4-FFF2-40B4-BE49-F238E27FC236}">
                <a16:creationId xmlns:a16="http://schemas.microsoft.com/office/drawing/2014/main" id="{279AF607-E1FD-4F46-9A96-D627D4AF81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57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9">
            <a:extLst>
              <a:ext uri="{FF2B5EF4-FFF2-40B4-BE49-F238E27FC236}">
                <a16:creationId xmlns:a16="http://schemas.microsoft.com/office/drawing/2014/main" id="{778C9B03-9828-4CA8-90B1-D790CBFD9FF2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819400"/>
            <a:ext cx="1079500" cy="762000"/>
            <a:chOff x="3168" y="240"/>
            <a:chExt cx="862" cy="545"/>
          </a:xfrm>
        </p:grpSpPr>
        <p:sp>
          <p:nvSpPr>
            <p:cNvPr id="25662" name="Oval 70">
              <a:extLst>
                <a:ext uri="{FF2B5EF4-FFF2-40B4-BE49-F238E27FC236}">
                  <a16:creationId xmlns:a16="http://schemas.microsoft.com/office/drawing/2014/main" id="{9605C432-5BB6-4B34-86B9-2D4D0E5D6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11A9FE66-945A-47E5-A5B8-5732ED8787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672" name="Oval 72">
            <a:extLst>
              <a:ext uri="{FF2B5EF4-FFF2-40B4-BE49-F238E27FC236}">
                <a16:creationId xmlns:a16="http://schemas.microsoft.com/office/drawing/2014/main" id="{C260A032-27E5-4898-AA6E-D6AE82B6BC56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4627563" y="3873500"/>
            <a:ext cx="635000" cy="8239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33" name="Rectangle 73">
            <a:extLst>
              <a:ext uri="{FF2B5EF4-FFF2-40B4-BE49-F238E27FC236}">
                <a16:creationId xmlns:a16="http://schemas.microsoft.com/office/drawing/2014/main" id="{1B764E72-1408-4623-AFBD-CD4C71521AB5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495800" y="3825875"/>
            <a:ext cx="960438" cy="569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34" name="Rectangle 74">
            <a:extLst>
              <a:ext uri="{FF2B5EF4-FFF2-40B4-BE49-F238E27FC236}">
                <a16:creationId xmlns:a16="http://schemas.microsoft.com/office/drawing/2014/main" id="{689B252C-B702-41EA-AD65-824DED331AEF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4945063" y="3136900"/>
            <a:ext cx="1139825" cy="50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" name="Group 75">
            <a:extLst>
              <a:ext uri="{FF2B5EF4-FFF2-40B4-BE49-F238E27FC236}">
                <a16:creationId xmlns:a16="http://schemas.microsoft.com/office/drawing/2014/main" id="{7C32077D-7A45-4B4A-A491-AF73CF64D371}"/>
              </a:ext>
            </a:extLst>
          </p:cNvPr>
          <p:cNvGrpSpPr>
            <a:grpSpLocks/>
          </p:cNvGrpSpPr>
          <p:nvPr/>
        </p:nvGrpSpPr>
        <p:grpSpPr bwMode="auto">
          <a:xfrm>
            <a:off x="5765800" y="2952750"/>
            <a:ext cx="360363" cy="317500"/>
            <a:chOff x="567" y="1026"/>
            <a:chExt cx="181" cy="136"/>
          </a:xfrm>
        </p:grpSpPr>
        <p:sp>
          <p:nvSpPr>
            <p:cNvPr id="25660" name="Line 76">
              <a:extLst>
                <a:ext uri="{FF2B5EF4-FFF2-40B4-BE49-F238E27FC236}">
                  <a16:creationId xmlns:a16="http://schemas.microsoft.com/office/drawing/2014/main" id="{32845D40-3B89-4CBC-A57D-E63B494C0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1" name="Line 77">
              <a:extLst>
                <a:ext uri="{FF2B5EF4-FFF2-40B4-BE49-F238E27FC236}">
                  <a16:creationId xmlns:a16="http://schemas.microsoft.com/office/drawing/2014/main" id="{453BEA58-79EC-444E-883C-259546013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78" name="AutoShape 78">
            <a:extLst>
              <a:ext uri="{FF2B5EF4-FFF2-40B4-BE49-F238E27FC236}">
                <a16:creationId xmlns:a16="http://schemas.microsoft.com/office/drawing/2014/main" id="{153465B7-C364-4F83-97B0-92E345CC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3021013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80" name="Line 80">
            <a:extLst>
              <a:ext uri="{FF2B5EF4-FFF2-40B4-BE49-F238E27FC236}">
                <a16:creationId xmlns:a16="http://schemas.microsoft.com/office/drawing/2014/main" id="{EFDEA807-1479-4063-B63E-6558603965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2800" y="3021013"/>
            <a:ext cx="603250" cy="127317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81">
            <a:extLst>
              <a:ext uri="{FF2B5EF4-FFF2-40B4-BE49-F238E27FC236}">
                <a16:creationId xmlns:a16="http://schemas.microsoft.com/office/drawing/2014/main" id="{1BFA6ECE-6E02-4915-94B8-DD7694C63F9E}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2886075"/>
            <a:ext cx="1079500" cy="762000"/>
            <a:chOff x="3168" y="240"/>
            <a:chExt cx="862" cy="545"/>
          </a:xfrm>
        </p:grpSpPr>
        <p:sp>
          <p:nvSpPr>
            <p:cNvPr id="25658" name="Oval 82">
              <a:extLst>
                <a:ext uri="{FF2B5EF4-FFF2-40B4-BE49-F238E27FC236}">
                  <a16:creationId xmlns:a16="http://schemas.microsoft.com/office/drawing/2014/main" id="{62E13139-47BB-4E84-A732-016DBEC0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83">
              <a:extLst>
                <a:ext uri="{FF2B5EF4-FFF2-40B4-BE49-F238E27FC236}">
                  <a16:creationId xmlns:a16="http://schemas.microsoft.com/office/drawing/2014/main" id="{98F63920-09BF-41F4-B9F3-3B26A2994F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684" name="Oval 84">
            <a:extLst>
              <a:ext uri="{FF2B5EF4-FFF2-40B4-BE49-F238E27FC236}">
                <a16:creationId xmlns:a16="http://schemas.microsoft.com/office/drawing/2014/main" id="{997CC836-8902-4E5D-9D61-1B0E2075EC7C}"/>
              </a:ext>
            </a:extLst>
          </p:cNvPr>
          <p:cNvSpPr>
            <a:spLocks noChangeArrowheads="1"/>
          </p:cNvSpPr>
          <p:nvPr/>
        </p:nvSpPr>
        <p:spPr bwMode="auto">
          <a:xfrm rot="1535719">
            <a:off x="6019800" y="3892550"/>
            <a:ext cx="571500" cy="822325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40" name="Rectangle 85">
            <a:extLst>
              <a:ext uri="{FF2B5EF4-FFF2-40B4-BE49-F238E27FC236}">
                <a16:creationId xmlns:a16="http://schemas.microsoft.com/office/drawing/2014/main" id="{5E176685-14CC-4254-A930-F6AA79DC9808}"/>
              </a:ext>
            </a:extLst>
          </p:cNvPr>
          <p:cNvSpPr>
            <a:spLocks noChangeArrowheads="1"/>
          </p:cNvSpPr>
          <p:nvPr/>
        </p:nvSpPr>
        <p:spPr bwMode="auto">
          <a:xfrm rot="11323687" flipV="1">
            <a:off x="5956300" y="3757613"/>
            <a:ext cx="790575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0" name="Group 86">
            <a:extLst>
              <a:ext uri="{FF2B5EF4-FFF2-40B4-BE49-F238E27FC236}">
                <a16:creationId xmlns:a16="http://schemas.microsoft.com/office/drawing/2014/main" id="{B82C0EF3-545A-4B40-BC4C-451698B11393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971800"/>
            <a:ext cx="419100" cy="317500"/>
            <a:chOff x="567" y="1026"/>
            <a:chExt cx="181" cy="136"/>
          </a:xfrm>
        </p:grpSpPr>
        <p:sp>
          <p:nvSpPr>
            <p:cNvPr id="25656" name="Line 87">
              <a:extLst>
                <a:ext uri="{FF2B5EF4-FFF2-40B4-BE49-F238E27FC236}">
                  <a16:creationId xmlns:a16="http://schemas.microsoft.com/office/drawing/2014/main" id="{5DAD625A-B985-4AF7-B884-56BEF30F7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57" name="Line 88">
              <a:extLst>
                <a:ext uri="{FF2B5EF4-FFF2-40B4-BE49-F238E27FC236}">
                  <a16:creationId xmlns:a16="http://schemas.microsoft.com/office/drawing/2014/main" id="{3515F667-47A6-4B3C-91E7-6C2B5F625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89" name="AutoShape 89">
            <a:extLst>
              <a:ext uri="{FF2B5EF4-FFF2-40B4-BE49-F238E27FC236}">
                <a16:creationId xmlns:a16="http://schemas.microsoft.com/office/drawing/2014/main" id="{0564CDF1-F032-4607-A1BC-FE10C3615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3021013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5690" name="Picture 90" descr="30">
            <a:extLst>
              <a:ext uri="{FF2B5EF4-FFF2-40B4-BE49-F238E27FC236}">
                <a16:creationId xmlns:a16="http://schemas.microsoft.com/office/drawing/2014/main" id="{4EC5E158-AE0F-442D-84C9-80426F3EAC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49580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91" name="Line 91">
            <a:extLst>
              <a:ext uri="{FF2B5EF4-FFF2-40B4-BE49-F238E27FC236}">
                <a16:creationId xmlns:a16="http://schemas.microsoft.com/office/drawing/2014/main" id="{E9F3B03B-5F17-47B0-A5DC-F416ABE938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7800" y="3154363"/>
            <a:ext cx="571500" cy="140811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92" name="Line 92">
            <a:extLst>
              <a:ext uri="{FF2B5EF4-FFF2-40B4-BE49-F238E27FC236}">
                <a16:creationId xmlns:a16="http://schemas.microsoft.com/office/drawing/2014/main" id="{FED0DCD8-1576-496F-8B08-57235CE899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1409700" cy="3505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93" name="Line 93">
            <a:extLst>
              <a:ext uri="{FF2B5EF4-FFF2-40B4-BE49-F238E27FC236}">
                <a16:creationId xmlns:a16="http://schemas.microsoft.com/office/drawing/2014/main" id="{20786F0C-B033-456A-8E13-A3054BD97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9300" y="3825875"/>
            <a:ext cx="190500" cy="6699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94" name="Picture 94" descr="30">
            <a:extLst>
              <a:ext uri="{FF2B5EF4-FFF2-40B4-BE49-F238E27FC236}">
                <a16:creationId xmlns:a16="http://schemas.microsoft.com/office/drawing/2014/main" id="{04EEBFCF-46D4-4658-9C6D-534531A6BC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49580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7" name="AutoShape 47">
            <a:extLst>
              <a:ext uri="{FF2B5EF4-FFF2-40B4-BE49-F238E27FC236}">
                <a16:creationId xmlns:a16="http://schemas.microsoft.com/office/drawing/2014/main" id="{0C9E45FB-4A83-4504-90D6-16F4511BC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67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" name="Group 44">
            <a:extLst>
              <a:ext uri="{FF2B5EF4-FFF2-40B4-BE49-F238E27FC236}">
                <a16:creationId xmlns:a16="http://schemas.microsoft.com/office/drawing/2014/main" id="{7663B6AB-62C5-4567-941C-435EDAA5FEA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6172200"/>
            <a:ext cx="431800" cy="360363"/>
            <a:chOff x="567" y="1026"/>
            <a:chExt cx="181" cy="136"/>
          </a:xfrm>
        </p:grpSpPr>
        <p:sp>
          <p:nvSpPr>
            <p:cNvPr id="25654" name="Line 45">
              <a:extLst>
                <a:ext uri="{FF2B5EF4-FFF2-40B4-BE49-F238E27FC236}">
                  <a16:creationId xmlns:a16="http://schemas.microsoft.com/office/drawing/2014/main" id="{BF9B016D-AD44-46A1-9551-636049EFC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55" name="Line 46">
              <a:extLst>
                <a:ext uri="{FF2B5EF4-FFF2-40B4-BE49-F238E27FC236}">
                  <a16:creationId xmlns:a16="http://schemas.microsoft.com/office/drawing/2014/main" id="{23EFD1DA-C121-4D9C-BFA9-D438A665A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99" name="Line 99">
            <a:extLst>
              <a:ext uri="{FF2B5EF4-FFF2-40B4-BE49-F238E27FC236}">
                <a16:creationId xmlns:a16="http://schemas.microsoft.com/office/drawing/2014/main" id="{D7F91C95-8E87-4BCE-98DD-C01B9B6676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60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67" name="Line 67">
            <a:extLst>
              <a:ext uri="{FF2B5EF4-FFF2-40B4-BE49-F238E27FC236}">
                <a16:creationId xmlns:a16="http://schemas.microsoft.com/office/drawing/2014/main" id="{D4E8A135-80CA-4AFB-85CC-326A4000F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609600"/>
            <a:ext cx="160020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79" name="Line 79">
            <a:extLst>
              <a:ext uri="{FF2B5EF4-FFF2-40B4-BE49-F238E27FC236}">
                <a16:creationId xmlns:a16="http://schemas.microsoft.com/office/drawing/2014/main" id="{9603ED7D-D0B7-400D-858A-ACB2742F30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0800" y="3825875"/>
            <a:ext cx="684213" cy="736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 Box 100">
            <a:extLst>
              <a:ext uri="{FF2B5EF4-FFF2-40B4-BE49-F238E27FC236}">
                <a16:creationId xmlns:a16="http://schemas.microsoft.com/office/drawing/2014/main" id="{53F6EAF8-A912-4EDB-9E58-500D702A6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20" grpId="0" animBg="1"/>
      <p:bldP spid="25641" grpId="0" animBg="1"/>
      <p:bldP spid="25652" grpId="0" animBg="1"/>
      <p:bldP spid="25659" grpId="0" animBg="1"/>
      <p:bldP spid="25672" grpId="0" animBg="1"/>
      <p:bldP spid="25678" grpId="0" animBg="1"/>
      <p:bldP spid="25684" grpId="0" animBg="1"/>
      <p:bldP spid="25689" grpId="0" animBg="1"/>
      <p:bldP spid="256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3">
            <a:extLst>
              <a:ext uri="{FF2B5EF4-FFF2-40B4-BE49-F238E27FC236}">
                <a16:creationId xmlns:a16="http://schemas.microsoft.com/office/drawing/2014/main" id="{7A215FC3-783E-439C-97AB-1BD3FC8B27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925B61E4-DCF0-4136-AC0A-C3BED0DB6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FDD5EF77-501E-4B2C-A15B-F5A25DC8D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id="{E824EC7D-CEC0-45A0-8574-494D437A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0" name="Line 7">
            <a:extLst>
              <a:ext uri="{FF2B5EF4-FFF2-40B4-BE49-F238E27FC236}">
                <a16:creationId xmlns:a16="http://schemas.microsoft.com/office/drawing/2014/main" id="{9E590144-81A4-4C77-BE52-4E93388AD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Line 8">
            <a:extLst>
              <a:ext uri="{FF2B5EF4-FFF2-40B4-BE49-F238E27FC236}">
                <a16:creationId xmlns:a16="http://schemas.microsoft.com/office/drawing/2014/main" id="{F6744B1C-13D3-4E9B-A55F-84CCA0E865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2" name="Line 9">
            <a:extLst>
              <a:ext uri="{FF2B5EF4-FFF2-40B4-BE49-F238E27FC236}">
                <a16:creationId xmlns:a16="http://schemas.microsoft.com/office/drawing/2014/main" id="{83E248EA-2DAD-40D3-A548-8CD0C3DE8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633" name="Picture 10" descr="D:\Буквы\img038.jpg">
            <a:extLst>
              <a:ext uri="{FF2B5EF4-FFF2-40B4-BE49-F238E27FC236}">
                <a16:creationId xmlns:a16="http://schemas.microsoft.com/office/drawing/2014/main" id="{51F2D081-A932-463B-86C9-588DF47F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18401" r="23683" b="34842"/>
          <a:stretch>
            <a:fillRect/>
          </a:stretch>
        </p:blipFill>
        <p:spPr bwMode="auto">
          <a:xfrm>
            <a:off x="0" y="304800"/>
            <a:ext cx="22098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B4ABDEDB-0360-4FFA-91A5-148E606404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429000"/>
            <a:ext cx="1219200" cy="865188"/>
            <a:chOff x="3168" y="240"/>
            <a:chExt cx="862" cy="545"/>
          </a:xfrm>
        </p:grpSpPr>
        <p:sp>
          <p:nvSpPr>
            <p:cNvPr id="26691" name="Oval 12">
              <a:extLst>
                <a:ext uri="{FF2B5EF4-FFF2-40B4-BE49-F238E27FC236}">
                  <a16:creationId xmlns:a16="http://schemas.microsoft.com/office/drawing/2014/main" id="{607C1F95-4D30-4F60-BEED-0D2FE10CE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92" name="Rectangle 13">
              <a:extLst>
                <a:ext uri="{FF2B5EF4-FFF2-40B4-BE49-F238E27FC236}">
                  <a16:creationId xmlns:a16="http://schemas.microsoft.com/office/drawing/2014/main" id="{63DDF04B-5D30-4B49-8FF9-4FB41E4FD1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6638" name="Oval 14">
            <a:extLst>
              <a:ext uri="{FF2B5EF4-FFF2-40B4-BE49-F238E27FC236}">
                <a16:creationId xmlns:a16="http://schemas.microsoft.com/office/drawing/2014/main" id="{A4749705-0F8E-44E7-B5AF-66ED7314E70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705600" y="4648200"/>
            <a:ext cx="685800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6" name="Rectangle 15">
            <a:extLst>
              <a:ext uri="{FF2B5EF4-FFF2-40B4-BE49-F238E27FC236}">
                <a16:creationId xmlns:a16="http://schemas.microsoft.com/office/drawing/2014/main" id="{C1E0026A-2665-40EB-B8BE-18C2FB0D3276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538913" y="4594225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7" name="Rectangle 16">
            <a:extLst>
              <a:ext uri="{FF2B5EF4-FFF2-40B4-BE49-F238E27FC236}">
                <a16:creationId xmlns:a16="http://schemas.microsoft.com/office/drawing/2014/main" id="{F68828EC-72ED-46D1-A21D-57AD61CC87EA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7185025" y="3789363"/>
            <a:ext cx="13684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769FEFA4-BFA5-4DF1-8175-5BF675253672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657600"/>
            <a:ext cx="431800" cy="360363"/>
            <a:chOff x="567" y="1026"/>
            <a:chExt cx="181" cy="136"/>
          </a:xfrm>
        </p:grpSpPr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EA119F18-6A6E-45F4-B9B3-158ECC794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E7911F57-3E8B-4B91-A997-D01223412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4" name="AutoShape 20">
            <a:extLst>
              <a:ext uri="{FF2B5EF4-FFF2-40B4-BE49-F238E27FC236}">
                <a16:creationId xmlns:a16="http://schemas.microsoft.com/office/drawing/2014/main" id="{265D1FB2-7BFC-4BC9-9808-F85397E7F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5E19F458-7C62-43B9-9532-584D8A11F715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914400"/>
            <a:ext cx="1600200" cy="865188"/>
            <a:chOff x="3168" y="240"/>
            <a:chExt cx="862" cy="545"/>
          </a:xfrm>
        </p:grpSpPr>
        <p:sp>
          <p:nvSpPr>
            <p:cNvPr id="26687" name="Oval 23">
              <a:extLst>
                <a:ext uri="{FF2B5EF4-FFF2-40B4-BE49-F238E27FC236}">
                  <a16:creationId xmlns:a16="http://schemas.microsoft.com/office/drawing/2014/main" id="{70BE890B-655A-44BF-87F3-C54692067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88" name="Rectangle 24">
              <a:extLst>
                <a:ext uri="{FF2B5EF4-FFF2-40B4-BE49-F238E27FC236}">
                  <a16:creationId xmlns:a16="http://schemas.microsoft.com/office/drawing/2014/main" id="{B20C90AA-46A8-4BE7-A588-DD143B466A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6649" name="Oval 25">
            <a:extLst>
              <a:ext uri="{FF2B5EF4-FFF2-40B4-BE49-F238E27FC236}">
                <a16:creationId xmlns:a16="http://schemas.microsoft.com/office/drawing/2014/main" id="{3154B0D0-D44F-41CB-8B8F-EB7408AEE603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114675" y="4676775"/>
            <a:ext cx="838200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2" name="Rectangle 26">
            <a:extLst>
              <a:ext uri="{FF2B5EF4-FFF2-40B4-BE49-F238E27FC236}">
                <a16:creationId xmlns:a16="http://schemas.microsoft.com/office/drawing/2014/main" id="{D11EC870-CAAF-458F-8C9F-F170078E8316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981325" y="4625975"/>
            <a:ext cx="1327150" cy="569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3" name="Rectangle 27">
            <a:extLst>
              <a:ext uri="{FF2B5EF4-FFF2-40B4-BE49-F238E27FC236}">
                <a16:creationId xmlns:a16="http://schemas.microsoft.com/office/drawing/2014/main" id="{B3D5690F-909D-4431-AE85-EBD961D2AB74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4454525" y="1582738"/>
            <a:ext cx="13684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3" name="Line 29">
            <a:extLst>
              <a:ext uri="{FF2B5EF4-FFF2-40B4-BE49-F238E27FC236}">
                <a16:creationId xmlns:a16="http://schemas.microsoft.com/office/drawing/2014/main" id="{44D6873B-56CE-44E1-9829-5AF94781F1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495800"/>
            <a:ext cx="990600" cy="9144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4" name="Line 30">
            <a:extLst>
              <a:ext uri="{FF2B5EF4-FFF2-40B4-BE49-F238E27FC236}">
                <a16:creationId xmlns:a16="http://schemas.microsoft.com/office/drawing/2014/main" id="{A4402C3D-3C65-4779-AFF6-827CD82F41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5" name="AutoShape 31">
            <a:extLst>
              <a:ext uri="{FF2B5EF4-FFF2-40B4-BE49-F238E27FC236}">
                <a16:creationId xmlns:a16="http://schemas.microsoft.com/office/drawing/2014/main" id="{8F517638-B5AE-4B2E-86C4-8379FE66E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6" name="Line 32">
            <a:extLst>
              <a:ext uri="{FF2B5EF4-FFF2-40B4-BE49-F238E27FC236}">
                <a16:creationId xmlns:a16="http://schemas.microsoft.com/office/drawing/2014/main" id="{D262CD0C-DF16-475B-84DF-12A8DA02B8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1981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EFCB235E-FBE8-4994-8316-82C9BFD59F29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066800"/>
            <a:ext cx="431800" cy="360363"/>
            <a:chOff x="567" y="1026"/>
            <a:chExt cx="181" cy="136"/>
          </a:xfrm>
        </p:grpSpPr>
        <p:sp>
          <p:nvSpPr>
            <p:cNvPr id="26685" name="Line 34">
              <a:extLst>
                <a:ext uri="{FF2B5EF4-FFF2-40B4-BE49-F238E27FC236}">
                  <a16:creationId xmlns:a16="http://schemas.microsoft.com/office/drawing/2014/main" id="{7C53B109-BB7B-4F2A-9DE4-BD40F795A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6" name="Line 35">
              <a:extLst>
                <a:ext uri="{FF2B5EF4-FFF2-40B4-BE49-F238E27FC236}">
                  <a16:creationId xmlns:a16="http://schemas.microsoft.com/office/drawing/2014/main" id="{01FCF1F4-7B72-4B42-B670-7042A7AE1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60" name="Line 36">
            <a:extLst>
              <a:ext uri="{FF2B5EF4-FFF2-40B4-BE49-F238E27FC236}">
                <a16:creationId xmlns:a16="http://schemas.microsoft.com/office/drawing/2014/main" id="{0165FB56-6E85-4ABF-BAEC-5184FAC57F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4495800"/>
            <a:ext cx="973137" cy="87788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49">
            <a:extLst>
              <a:ext uri="{FF2B5EF4-FFF2-40B4-BE49-F238E27FC236}">
                <a16:creationId xmlns:a16="http://schemas.microsoft.com/office/drawing/2014/main" id="{DCFA3575-C900-47BE-A03E-393CEE94E103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429000"/>
            <a:ext cx="873125" cy="731838"/>
            <a:chOff x="3782" y="2152"/>
            <a:chExt cx="681" cy="46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CBA410F6-3532-463E-8BE0-1C852B6DE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D4E3CF21-9F8D-4369-A46C-E9EBE49C93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6683" name="Freeform 59">
            <a:extLst>
              <a:ext uri="{FF2B5EF4-FFF2-40B4-BE49-F238E27FC236}">
                <a16:creationId xmlns:a16="http://schemas.microsoft.com/office/drawing/2014/main" id="{357B42D5-1A2C-4ECC-8C32-5DD511522C18}"/>
              </a:ext>
            </a:extLst>
          </p:cNvPr>
          <p:cNvSpPr>
            <a:spLocks/>
          </p:cNvSpPr>
          <p:nvPr/>
        </p:nvSpPr>
        <p:spPr bwMode="auto">
          <a:xfrm>
            <a:off x="1600200" y="4648200"/>
            <a:ext cx="1447800" cy="927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84" name="Freeform 60">
            <a:extLst>
              <a:ext uri="{FF2B5EF4-FFF2-40B4-BE49-F238E27FC236}">
                <a16:creationId xmlns:a16="http://schemas.microsoft.com/office/drawing/2014/main" id="{8FC9246D-07BC-4D3C-8CA8-9D0F6E942F53}"/>
              </a:ext>
            </a:extLst>
          </p:cNvPr>
          <p:cNvSpPr>
            <a:spLocks/>
          </p:cNvSpPr>
          <p:nvPr/>
        </p:nvSpPr>
        <p:spPr bwMode="auto">
          <a:xfrm>
            <a:off x="5410200" y="5029200"/>
            <a:ext cx="1066800" cy="546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89" name="Line 65">
            <a:extLst>
              <a:ext uri="{FF2B5EF4-FFF2-40B4-BE49-F238E27FC236}">
                <a16:creationId xmlns:a16="http://schemas.microsoft.com/office/drawing/2014/main" id="{2502EB5E-9206-4788-9074-FB5081B278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3657600"/>
            <a:ext cx="8001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90" name="Line 66">
            <a:extLst>
              <a:ext uri="{FF2B5EF4-FFF2-40B4-BE49-F238E27FC236}">
                <a16:creationId xmlns:a16="http://schemas.microsoft.com/office/drawing/2014/main" id="{7FD75387-0C93-4316-8615-8922ADFBAB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3505200"/>
            <a:ext cx="504825" cy="304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67">
            <a:extLst>
              <a:ext uri="{FF2B5EF4-FFF2-40B4-BE49-F238E27FC236}">
                <a16:creationId xmlns:a16="http://schemas.microsoft.com/office/drawing/2014/main" id="{92968A32-7625-4A43-81FB-B86D62A1DFF0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657600"/>
            <a:ext cx="503238" cy="360363"/>
            <a:chOff x="567" y="1026"/>
            <a:chExt cx="181" cy="136"/>
          </a:xfrm>
        </p:grpSpPr>
        <p:sp>
          <p:nvSpPr>
            <p:cNvPr id="26681" name="Line 68">
              <a:extLst>
                <a:ext uri="{FF2B5EF4-FFF2-40B4-BE49-F238E27FC236}">
                  <a16:creationId xmlns:a16="http://schemas.microsoft.com/office/drawing/2014/main" id="{BC267F43-57E0-4F70-9796-7D699DA5D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Line 69">
              <a:extLst>
                <a:ext uri="{FF2B5EF4-FFF2-40B4-BE49-F238E27FC236}">
                  <a16:creationId xmlns:a16="http://schemas.microsoft.com/office/drawing/2014/main" id="{06F758B0-4A28-4F54-8AE7-3FB91648C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94" name="Line 70">
            <a:extLst>
              <a:ext uri="{FF2B5EF4-FFF2-40B4-BE49-F238E27FC236}">
                <a16:creationId xmlns:a16="http://schemas.microsoft.com/office/drawing/2014/main" id="{C1294858-86DD-45AB-B2D1-09B2089D39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657600"/>
            <a:ext cx="755650" cy="1600200"/>
          </a:xfrm>
          <a:prstGeom prst="line">
            <a:avLst/>
          </a:prstGeom>
          <a:noFill/>
          <a:ln w="1143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95" name="AutoShape 71">
            <a:extLst>
              <a:ext uri="{FF2B5EF4-FFF2-40B4-BE49-F238E27FC236}">
                <a16:creationId xmlns:a16="http://schemas.microsoft.com/office/drawing/2014/main" id="{F691731C-63D4-4C03-A9BC-535CCBCD3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" name="Group 83">
            <a:extLst>
              <a:ext uri="{FF2B5EF4-FFF2-40B4-BE49-F238E27FC236}">
                <a16:creationId xmlns:a16="http://schemas.microsoft.com/office/drawing/2014/main" id="{33BFDCD2-5722-42E0-8A25-81DA75AB3094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838200"/>
            <a:ext cx="873125" cy="731838"/>
            <a:chOff x="3782" y="2152"/>
            <a:chExt cx="681" cy="461"/>
          </a:xfrm>
        </p:grpSpPr>
        <p:sp>
          <p:nvSpPr>
            <p:cNvPr id="26679" name="Oval 84">
              <a:extLst>
                <a:ext uri="{FF2B5EF4-FFF2-40B4-BE49-F238E27FC236}">
                  <a16:creationId xmlns:a16="http://schemas.microsoft.com/office/drawing/2014/main" id="{3D2F7C7C-B070-4BF1-AE50-6FC56EB00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80" name="Rectangle 85">
              <a:extLst>
                <a:ext uri="{FF2B5EF4-FFF2-40B4-BE49-F238E27FC236}">
                  <a16:creationId xmlns:a16="http://schemas.microsoft.com/office/drawing/2014/main" id="{E0C8D935-D9BB-41F1-BCFD-473078768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6710" name="Line 86">
            <a:extLst>
              <a:ext uri="{FF2B5EF4-FFF2-40B4-BE49-F238E27FC236}">
                <a16:creationId xmlns:a16="http://schemas.microsoft.com/office/drawing/2014/main" id="{25003C98-E8FC-45C5-905C-6803AA879A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711" name="Line 87">
            <a:extLst>
              <a:ext uri="{FF2B5EF4-FFF2-40B4-BE49-F238E27FC236}">
                <a16:creationId xmlns:a16="http://schemas.microsoft.com/office/drawing/2014/main" id="{23321223-FF13-4D3C-AD67-0AB667CE2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990600"/>
            <a:ext cx="1143000" cy="889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2" name="Line 28">
            <a:extLst>
              <a:ext uri="{FF2B5EF4-FFF2-40B4-BE49-F238E27FC236}">
                <a16:creationId xmlns:a16="http://schemas.microsoft.com/office/drawing/2014/main" id="{FBEA6B98-B26B-4680-922F-305D5E543A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1066800"/>
            <a:ext cx="1752600" cy="4191000"/>
          </a:xfrm>
          <a:prstGeom prst="line">
            <a:avLst/>
          </a:prstGeom>
          <a:noFill/>
          <a:ln w="1174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2" name="Rectangle 93">
            <a:extLst>
              <a:ext uri="{FF2B5EF4-FFF2-40B4-BE49-F238E27FC236}">
                <a16:creationId xmlns:a16="http://schemas.microsoft.com/office/drawing/2014/main" id="{67D1BE21-D294-499A-8213-B9EFB2EA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718" name="Line 94">
            <a:extLst>
              <a:ext uri="{FF2B5EF4-FFF2-40B4-BE49-F238E27FC236}">
                <a16:creationId xmlns:a16="http://schemas.microsoft.com/office/drawing/2014/main" id="{7FB52331-2771-4E24-ACD6-8752D61BF0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905000"/>
            <a:ext cx="6858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88">
            <a:extLst>
              <a:ext uri="{FF2B5EF4-FFF2-40B4-BE49-F238E27FC236}">
                <a16:creationId xmlns:a16="http://schemas.microsoft.com/office/drawing/2014/main" id="{6CA65CC6-7515-483D-9EFD-1016869D106C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724400"/>
            <a:ext cx="503238" cy="360363"/>
            <a:chOff x="567" y="1026"/>
            <a:chExt cx="181" cy="136"/>
          </a:xfrm>
        </p:grpSpPr>
        <p:sp>
          <p:nvSpPr>
            <p:cNvPr id="26677" name="Line 89">
              <a:extLst>
                <a:ext uri="{FF2B5EF4-FFF2-40B4-BE49-F238E27FC236}">
                  <a16:creationId xmlns:a16="http://schemas.microsoft.com/office/drawing/2014/main" id="{4F6F72BF-D23B-416A-A5D8-A77308584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78" name="Line 90">
              <a:extLst>
                <a:ext uri="{FF2B5EF4-FFF2-40B4-BE49-F238E27FC236}">
                  <a16:creationId xmlns:a16="http://schemas.microsoft.com/office/drawing/2014/main" id="{8F18F3FF-8286-4602-9706-CD6A7DD2D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95">
            <a:extLst>
              <a:ext uri="{FF2B5EF4-FFF2-40B4-BE49-F238E27FC236}">
                <a16:creationId xmlns:a16="http://schemas.microsoft.com/office/drawing/2014/main" id="{2C6C6E0F-E091-45CC-A813-9731429B72BF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876800"/>
            <a:ext cx="503238" cy="360363"/>
            <a:chOff x="567" y="1026"/>
            <a:chExt cx="181" cy="136"/>
          </a:xfrm>
        </p:grpSpPr>
        <p:sp>
          <p:nvSpPr>
            <p:cNvPr id="26675" name="Line 96">
              <a:extLst>
                <a:ext uri="{FF2B5EF4-FFF2-40B4-BE49-F238E27FC236}">
                  <a16:creationId xmlns:a16="http://schemas.microsoft.com/office/drawing/2014/main" id="{F3631584-1C68-4E8A-A017-A6E8FF689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76" name="Line 97">
              <a:extLst>
                <a:ext uri="{FF2B5EF4-FFF2-40B4-BE49-F238E27FC236}">
                  <a16:creationId xmlns:a16="http://schemas.microsoft.com/office/drawing/2014/main" id="{5B954B4F-7A28-4F60-BE06-236086F83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66" name="Line 2">
            <a:extLst>
              <a:ext uri="{FF2B5EF4-FFF2-40B4-BE49-F238E27FC236}">
                <a16:creationId xmlns:a16="http://schemas.microsoft.com/office/drawing/2014/main" id="{443856A9-2C21-497D-9B0B-ACCBED5D65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" name="Group 98">
            <a:extLst>
              <a:ext uri="{FF2B5EF4-FFF2-40B4-BE49-F238E27FC236}">
                <a16:creationId xmlns:a16="http://schemas.microsoft.com/office/drawing/2014/main" id="{8E159DD5-6FA8-4C70-86B8-45019862682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762000"/>
            <a:ext cx="431800" cy="360363"/>
            <a:chOff x="567" y="1026"/>
            <a:chExt cx="181" cy="136"/>
          </a:xfrm>
        </p:grpSpPr>
        <p:sp>
          <p:nvSpPr>
            <p:cNvPr id="26673" name="Line 99">
              <a:extLst>
                <a:ext uri="{FF2B5EF4-FFF2-40B4-BE49-F238E27FC236}">
                  <a16:creationId xmlns:a16="http://schemas.microsoft.com/office/drawing/2014/main" id="{F111625A-717F-4216-840A-4D36E76FE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74" name="Line 100">
              <a:extLst>
                <a:ext uri="{FF2B5EF4-FFF2-40B4-BE49-F238E27FC236}">
                  <a16:creationId xmlns:a16="http://schemas.microsoft.com/office/drawing/2014/main" id="{9850FB8F-8422-4948-ACC0-C62165B99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725" name="Picture 101" descr="1-324">
            <a:extLst>
              <a:ext uri="{FF2B5EF4-FFF2-40B4-BE49-F238E27FC236}">
                <a16:creationId xmlns:a16="http://schemas.microsoft.com/office/drawing/2014/main" id="{F8F79FD5-2FA9-4796-A007-37F62E7A93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" name="Picture 102" descr="30">
            <a:extLst>
              <a:ext uri="{FF2B5EF4-FFF2-40B4-BE49-F238E27FC236}">
                <a16:creationId xmlns:a16="http://schemas.microsoft.com/office/drawing/2014/main" id="{ED0A7EFF-4E3A-4010-BF98-6C92312D7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" name="Picture 103" descr="30">
            <a:extLst>
              <a:ext uri="{FF2B5EF4-FFF2-40B4-BE49-F238E27FC236}">
                <a16:creationId xmlns:a16="http://schemas.microsoft.com/office/drawing/2014/main" id="{BBB9F1D2-0CBA-4C76-95B5-C99288B584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457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16" name="AutoShape 92">
            <a:extLst>
              <a:ext uri="{FF2B5EF4-FFF2-40B4-BE49-F238E27FC236}">
                <a16:creationId xmlns:a16="http://schemas.microsoft.com/office/drawing/2014/main" id="{0446DB6F-A192-46B1-BE0B-9CFA3389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72" name="Text Box 104">
            <a:extLst>
              <a:ext uri="{FF2B5EF4-FFF2-40B4-BE49-F238E27FC236}">
                <a16:creationId xmlns:a16="http://schemas.microsoft.com/office/drawing/2014/main" id="{BABEE74E-231E-4B48-BD62-9FF945ED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44" grpId="0" animBg="1"/>
      <p:bldP spid="26649" grpId="0" animBg="1"/>
      <p:bldP spid="26655" grpId="0" animBg="1"/>
      <p:bldP spid="26683" grpId="0" animBg="1"/>
      <p:bldP spid="26684" grpId="0" animBg="1"/>
      <p:bldP spid="26695" grpId="0" animBg="1"/>
      <p:bldP spid="267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>
            <a:extLst>
              <a:ext uri="{FF2B5EF4-FFF2-40B4-BE49-F238E27FC236}">
                <a16:creationId xmlns:a16="http://schemas.microsoft.com/office/drawing/2014/main" id="{D3896955-C028-4236-8389-949891473F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6AD6DBF4-416C-4AF5-B234-E5190F1E8B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897F3D4C-110A-4ECD-A0BF-BF0E89504D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Line 5">
            <a:extLst>
              <a:ext uri="{FF2B5EF4-FFF2-40B4-BE49-F238E27FC236}">
                <a16:creationId xmlns:a16="http://schemas.microsoft.com/office/drawing/2014/main" id="{77274725-880F-4AB7-91AF-0F708E44E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99C0C850-9380-42CB-8AFA-92E9F8D44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7">
            <a:extLst>
              <a:ext uri="{FF2B5EF4-FFF2-40B4-BE49-F238E27FC236}">
                <a16:creationId xmlns:a16="http://schemas.microsoft.com/office/drawing/2014/main" id="{95356F27-7BCA-43F1-A707-27C6C5D36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9">
            <a:extLst>
              <a:ext uri="{FF2B5EF4-FFF2-40B4-BE49-F238E27FC236}">
                <a16:creationId xmlns:a16="http://schemas.microsoft.com/office/drawing/2014/main" id="{D645D826-7CCF-4C8B-8FDB-C56547244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57" name="Picture 10" descr="D:\Буквы\img042.jpg">
            <a:extLst>
              <a:ext uri="{FF2B5EF4-FFF2-40B4-BE49-F238E27FC236}">
                <a16:creationId xmlns:a16="http://schemas.microsoft.com/office/drawing/2014/main" id="{E3C20C56-69BD-41D3-985B-AD99B7FE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0" r="23685" b="23680"/>
          <a:stretch>
            <a:fillRect/>
          </a:stretch>
        </p:blipFill>
        <p:spPr bwMode="auto">
          <a:xfrm>
            <a:off x="7239000" y="304800"/>
            <a:ext cx="1905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Line 11">
            <a:extLst>
              <a:ext uri="{FF2B5EF4-FFF2-40B4-BE49-F238E27FC236}">
                <a16:creationId xmlns:a16="http://schemas.microsoft.com/office/drawing/2014/main" id="{3AED84DC-D622-4909-9627-EDE0D40307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2938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Oval 12">
            <a:extLst>
              <a:ext uri="{FF2B5EF4-FFF2-40B4-BE49-F238E27FC236}">
                <a16:creationId xmlns:a16="http://schemas.microsoft.com/office/drawing/2014/main" id="{20D9FA10-2D04-4764-A45E-44586D1F2EAE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777038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1" name="Oval 13">
            <a:extLst>
              <a:ext uri="{FF2B5EF4-FFF2-40B4-BE49-F238E27FC236}">
                <a16:creationId xmlns:a16="http://schemas.microsoft.com/office/drawing/2014/main" id="{E228D59E-89D0-4E3F-8AAC-001F951B62A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6388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2038CDD-5A2C-48AB-B653-1917960F1923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572250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2" name="Rectangle 15">
            <a:extLst>
              <a:ext uri="{FF2B5EF4-FFF2-40B4-BE49-F238E27FC236}">
                <a16:creationId xmlns:a16="http://schemas.microsoft.com/office/drawing/2014/main" id="{91CFA164-7EF5-4E9A-9D72-CA9DAA556557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5407025" y="4584700"/>
            <a:ext cx="10763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4" name="Line 16">
            <a:extLst>
              <a:ext uri="{FF2B5EF4-FFF2-40B4-BE49-F238E27FC236}">
                <a16:creationId xmlns:a16="http://schemas.microsoft.com/office/drawing/2014/main" id="{66F0DE7F-1025-45C7-902E-B50A72BC0A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7400" y="4953000"/>
            <a:ext cx="582613" cy="4921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8C52F930-781F-40B0-B6FD-56496F310B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Line 18">
            <a:extLst>
              <a:ext uri="{FF2B5EF4-FFF2-40B4-BE49-F238E27FC236}">
                <a16:creationId xmlns:a16="http://schemas.microsoft.com/office/drawing/2014/main" id="{6C3B57D3-E873-46AC-8F7C-8E74F20BD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8" name="AutoShape 20">
            <a:extLst>
              <a:ext uri="{FF2B5EF4-FFF2-40B4-BE49-F238E27FC236}">
                <a16:creationId xmlns:a16="http://schemas.microsoft.com/office/drawing/2014/main" id="{E6B4B805-1286-4D87-BA12-76B6991E4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9" name="Line 21">
            <a:extLst>
              <a:ext uri="{FF2B5EF4-FFF2-40B4-BE49-F238E27FC236}">
                <a16:creationId xmlns:a16="http://schemas.microsoft.com/office/drawing/2014/main" id="{08416257-11BF-483A-925B-21E91494CA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1219200"/>
            <a:ext cx="914400" cy="2209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0" name="Oval 22">
            <a:extLst>
              <a:ext uri="{FF2B5EF4-FFF2-40B4-BE49-F238E27FC236}">
                <a16:creationId xmlns:a16="http://schemas.microsoft.com/office/drawing/2014/main" id="{94B132CE-DC27-4078-80DB-DEF74E1CC157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328988" y="47180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71" name="Oval 23">
            <a:extLst>
              <a:ext uri="{FF2B5EF4-FFF2-40B4-BE49-F238E27FC236}">
                <a16:creationId xmlns:a16="http://schemas.microsoft.com/office/drawing/2014/main" id="{C8AF72B9-4ECA-4952-84F2-845FD3BDA9B1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1444625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2685285C-1DE1-4C1C-85D4-373252F95F63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C97658C2-91F7-4F29-BCD3-190A885F2E60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1230313" y="4572000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74" name="Line 26">
            <a:extLst>
              <a:ext uri="{FF2B5EF4-FFF2-40B4-BE49-F238E27FC236}">
                <a16:creationId xmlns:a16="http://schemas.microsoft.com/office/drawing/2014/main" id="{0766ECEF-AB55-491D-8109-CFA8D891B3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9350" y="5029200"/>
            <a:ext cx="577850" cy="481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5" name="Line 27">
            <a:extLst>
              <a:ext uri="{FF2B5EF4-FFF2-40B4-BE49-F238E27FC236}">
                <a16:creationId xmlns:a16="http://schemas.microsoft.com/office/drawing/2014/main" id="{EFD1B0D6-1045-4283-B038-E16712A26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7550" y="12192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6" name="Line 28">
            <a:extLst>
              <a:ext uri="{FF2B5EF4-FFF2-40B4-BE49-F238E27FC236}">
                <a16:creationId xmlns:a16="http://schemas.microsoft.com/office/drawing/2014/main" id="{19AB48FB-514F-4658-BC1E-E7CA09DA9E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6113" y="3429000"/>
            <a:ext cx="2046287" cy="19272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id="{77FFD5F8-EF51-4A9C-AC82-50E76A067EE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0600"/>
            <a:ext cx="503238" cy="360363"/>
            <a:chOff x="567" y="1026"/>
            <a:chExt cx="181" cy="136"/>
          </a:xfrm>
        </p:grpSpPr>
        <p:sp>
          <p:nvSpPr>
            <p:cNvPr id="14" name="Line 30">
              <a:extLst>
                <a:ext uri="{FF2B5EF4-FFF2-40B4-BE49-F238E27FC236}">
                  <a16:creationId xmlns:a16="http://schemas.microsoft.com/office/drawing/2014/main" id="{68C21538-82C6-4D31-9DE6-B70033E11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0" name="Line 31">
              <a:extLst>
                <a:ext uri="{FF2B5EF4-FFF2-40B4-BE49-F238E27FC236}">
                  <a16:creationId xmlns:a16="http://schemas.microsoft.com/office/drawing/2014/main" id="{8752D498-DECB-404B-A17D-304D36ECF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80" name="Line 32">
            <a:extLst>
              <a:ext uri="{FF2B5EF4-FFF2-40B4-BE49-F238E27FC236}">
                <a16:creationId xmlns:a16="http://schemas.microsoft.com/office/drawing/2014/main" id="{CFC73D65-DCDA-46B4-A30D-82FBCA054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0313" y="1752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8309A344-2FDA-4D65-AC38-D7A6B55EB816}"/>
              </a:ext>
            </a:extLst>
          </p:cNvPr>
          <p:cNvGrpSpPr>
            <a:grpSpLocks/>
          </p:cNvGrpSpPr>
          <p:nvPr/>
        </p:nvGrpSpPr>
        <p:grpSpPr bwMode="auto">
          <a:xfrm>
            <a:off x="2220913" y="990600"/>
            <a:ext cx="873125" cy="731838"/>
            <a:chOff x="3782" y="2152"/>
            <a:chExt cx="681" cy="461"/>
          </a:xfrm>
        </p:grpSpPr>
        <p:sp>
          <p:nvSpPr>
            <p:cNvPr id="15" name="Oval 34">
              <a:extLst>
                <a:ext uri="{FF2B5EF4-FFF2-40B4-BE49-F238E27FC236}">
                  <a16:creationId xmlns:a16="http://schemas.microsoft.com/office/drawing/2014/main" id="{575B1525-B490-46D3-BBAB-369581B75C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35">
              <a:extLst>
                <a:ext uri="{FF2B5EF4-FFF2-40B4-BE49-F238E27FC236}">
                  <a16:creationId xmlns:a16="http://schemas.microsoft.com/office/drawing/2014/main" id="{F7088E7A-55A9-495B-857C-BAAE888EEB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684" name="Line 36">
            <a:extLst>
              <a:ext uri="{FF2B5EF4-FFF2-40B4-BE49-F238E27FC236}">
                <a16:creationId xmlns:a16="http://schemas.microsoft.com/office/drawing/2014/main" id="{DE8F36B5-DD2B-44E5-B365-BC5D260A41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1062038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5" name="AutoShape 37">
            <a:extLst>
              <a:ext uri="{FF2B5EF4-FFF2-40B4-BE49-F238E27FC236}">
                <a16:creationId xmlns:a16="http://schemas.microsoft.com/office/drawing/2014/main" id="{6D9F02DC-07E1-40E1-AC37-52FB212A3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86" name="Line 38">
            <a:extLst>
              <a:ext uri="{FF2B5EF4-FFF2-40B4-BE49-F238E27FC236}">
                <a16:creationId xmlns:a16="http://schemas.microsoft.com/office/drawing/2014/main" id="{6E9F38B1-55EE-40AB-8CB2-CC7E7F3A6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1219200"/>
            <a:ext cx="1611313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41">
            <a:extLst>
              <a:ext uri="{FF2B5EF4-FFF2-40B4-BE49-F238E27FC236}">
                <a16:creationId xmlns:a16="http://schemas.microsoft.com/office/drawing/2014/main" id="{8BADA6DB-B223-4B4E-82C7-8EDF463001C0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6172200"/>
            <a:ext cx="457200" cy="381000"/>
            <a:chOff x="567" y="2931"/>
            <a:chExt cx="726" cy="544"/>
          </a:xfrm>
        </p:grpSpPr>
        <p:sp>
          <p:nvSpPr>
            <p:cNvPr id="27715" name="Oval 42">
              <a:extLst>
                <a:ext uri="{FF2B5EF4-FFF2-40B4-BE49-F238E27FC236}">
                  <a16:creationId xmlns:a16="http://schemas.microsoft.com/office/drawing/2014/main" id="{642729A5-5391-4CF8-B0FD-3C56F49D82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716" name="Rectangle 43">
              <a:extLst>
                <a:ext uri="{FF2B5EF4-FFF2-40B4-BE49-F238E27FC236}">
                  <a16:creationId xmlns:a16="http://schemas.microsoft.com/office/drawing/2014/main" id="{0FB3EC9A-B6AF-423C-9B18-BD4BDFD1D7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7694" name="Picture 46" descr="30">
            <a:extLst>
              <a:ext uri="{FF2B5EF4-FFF2-40B4-BE49-F238E27FC236}">
                <a16:creationId xmlns:a16="http://schemas.microsoft.com/office/drawing/2014/main" id="{AADF6CF5-9BD3-44B9-81BA-A807C8C8F6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1054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3" name="Rectangle 52">
            <a:extLst>
              <a:ext uri="{FF2B5EF4-FFF2-40B4-BE49-F238E27FC236}">
                <a16:creationId xmlns:a16="http://schemas.microsoft.com/office/drawing/2014/main" id="{9E7EC940-9536-42CB-B6DF-C5DB7678C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096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93" name="Line 45">
            <a:extLst>
              <a:ext uri="{FF2B5EF4-FFF2-40B4-BE49-F238E27FC236}">
                <a16:creationId xmlns:a16="http://schemas.microsoft.com/office/drawing/2014/main" id="{FBDF23B0-AE62-4A86-9519-2D0A7E933F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49530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8" name="Line 50">
            <a:extLst>
              <a:ext uri="{FF2B5EF4-FFF2-40B4-BE49-F238E27FC236}">
                <a16:creationId xmlns:a16="http://schemas.microsoft.com/office/drawing/2014/main" id="{05496C5A-5B17-4128-B41F-509EAC800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60198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5" name="Line 47">
            <a:extLst>
              <a:ext uri="{FF2B5EF4-FFF2-40B4-BE49-F238E27FC236}">
                <a16:creationId xmlns:a16="http://schemas.microsoft.com/office/drawing/2014/main" id="{69E04519-C891-4D6A-871E-E53761126E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19600"/>
            <a:ext cx="1905000" cy="1600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B428A467-5373-4052-98ED-284EFB5F0FF8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6248400"/>
            <a:ext cx="533400" cy="381000"/>
            <a:chOff x="567" y="2931"/>
            <a:chExt cx="726" cy="544"/>
          </a:xfrm>
        </p:grpSpPr>
        <p:sp>
          <p:nvSpPr>
            <p:cNvPr id="27713" name="Oval 57">
              <a:extLst>
                <a:ext uri="{FF2B5EF4-FFF2-40B4-BE49-F238E27FC236}">
                  <a16:creationId xmlns:a16="http://schemas.microsoft.com/office/drawing/2014/main" id="{5B836EC3-2724-41AA-BCE0-1F1A748353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714" name="Rectangle 58">
              <a:extLst>
                <a:ext uri="{FF2B5EF4-FFF2-40B4-BE49-F238E27FC236}">
                  <a16:creationId xmlns:a16="http://schemas.microsoft.com/office/drawing/2014/main" id="{4BC04CF7-BD18-4CA3-A5D7-4B81BBDD49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688" name="Rectangle 59">
            <a:extLst>
              <a:ext uri="{FF2B5EF4-FFF2-40B4-BE49-F238E27FC236}">
                <a16:creationId xmlns:a16="http://schemas.microsoft.com/office/drawing/2014/main" id="{32EDF7F9-365E-40B1-8F17-10FEFB26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1722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708" name="Line 60">
            <a:extLst>
              <a:ext uri="{FF2B5EF4-FFF2-40B4-BE49-F238E27FC236}">
                <a16:creationId xmlns:a16="http://schemas.microsoft.com/office/drawing/2014/main" id="{6E6C1B46-83B9-486C-86E1-B2FA44CD7E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029200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09" name="Line 61">
            <a:extLst>
              <a:ext uri="{FF2B5EF4-FFF2-40B4-BE49-F238E27FC236}">
                <a16:creationId xmlns:a16="http://schemas.microsoft.com/office/drawing/2014/main" id="{F9ACA44A-E9D1-47A3-B4C2-AC86A30F2E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6172200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10" name="Line 62">
            <a:extLst>
              <a:ext uri="{FF2B5EF4-FFF2-40B4-BE49-F238E27FC236}">
                <a16:creationId xmlns:a16="http://schemas.microsoft.com/office/drawing/2014/main" id="{267D22F2-446A-4D57-9769-7DB3E7FC2E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3588" y="4495800"/>
            <a:ext cx="1981200" cy="1676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63">
            <a:extLst>
              <a:ext uri="{FF2B5EF4-FFF2-40B4-BE49-F238E27FC236}">
                <a16:creationId xmlns:a16="http://schemas.microsoft.com/office/drawing/2014/main" id="{F63AC7E5-11A6-4806-9FE1-678E1AF1494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800600"/>
            <a:ext cx="503238" cy="360363"/>
            <a:chOff x="567" y="1026"/>
            <a:chExt cx="181" cy="136"/>
          </a:xfrm>
        </p:grpSpPr>
        <p:sp>
          <p:nvSpPr>
            <p:cNvPr id="27711" name="Line 64">
              <a:extLst>
                <a:ext uri="{FF2B5EF4-FFF2-40B4-BE49-F238E27FC236}">
                  <a16:creationId xmlns:a16="http://schemas.microsoft.com/office/drawing/2014/main" id="{D703E0D5-BD89-4E2E-B1E0-2432689BE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2" name="Line 65">
              <a:extLst>
                <a:ext uri="{FF2B5EF4-FFF2-40B4-BE49-F238E27FC236}">
                  <a16:creationId xmlns:a16="http://schemas.microsoft.com/office/drawing/2014/main" id="{152E6F70-EC90-4B00-A6F7-456A3AFA1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66">
            <a:extLst>
              <a:ext uri="{FF2B5EF4-FFF2-40B4-BE49-F238E27FC236}">
                <a16:creationId xmlns:a16="http://schemas.microsoft.com/office/drawing/2014/main" id="{0C4F8E63-4A87-4CE4-A73F-AE07BE143E22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800600"/>
            <a:ext cx="503238" cy="360363"/>
            <a:chOff x="567" y="1026"/>
            <a:chExt cx="181" cy="136"/>
          </a:xfrm>
        </p:grpSpPr>
        <p:sp>
          <p:nvSpPr>
            <p:cNvPr id="17" name="Line 67">
              <a:extLst>
                <a:ext uri="{FF2B5EF4-FFF2-40B4-BE49-F238E27FC236}">
                  <a16:creationId xmlns:a16="http://schemas.microsoft.com/office/drawing/2014/main" id="{821722A8-E9D5-4265-87C5-C6346983F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68">
              <a:extLst>
                <a:ext uri="{FF2B5EF4-FFF2-40B4-BE49-F238E27FC236}">
                  <a16:creationId xmlns:a16="http://schemas.microsoft.com/office/drawing/2014/main" id="{47F678CE-FC7E-477B-9E3E-E4335FA91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7717" name="Picture 69" descr="30">
            <a:extLst>
              <a:ext uri="{FF2B5EF4-FFF2-40B4-BE49-F238E27FC236}">
                <a16:creationId xmlns:a16="http://schemas.microsoft.com/office/drawing/2014/main" id="{F70205D3-C7F5-4FF4-BB49-9EBC2C3B1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8" name="Picture 70" descr="30">
            <a:extLst>
              <a:ext uri="{FF2B5EF4-FFF2-40B4-BE49-F238E27FC236}">
                <a16:creationId xmlns:a16="http://schemas.microsoft.com/office/drawing/2014/main" id="{93ABA4E4-05B6-41FB-9CFF-D36F787956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81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9" name="Picture 71" descr="30">
            <a:extLst>
              <a:ext uri="{FF2B5EF4-FFF2-40B4-BE49-F238E27FC236}">
                <a16:creationId xmlns:a16="http://schemas.microsoft.com/office/drawing/2014/main" id="{FC16D99A-C609-49AF-B3A5-863FC23525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7" name="Line 8">
            <a:extLst>
              <a:ext uri="{FF2B5EF4-FFF2-40B4-BE49-F238E27FC236}">
                <a16:creationId xmlns:a16="http://schemas.microsoft.com/office/drawing/2014/main" id="{5CEF513D-1D0A-43CE-B101-3CED83C90F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7" name="Line 19">
            <a:extLst>
              <a:ext uri="{FF2B5EF4-FFF2-40B4-BE49-F238E27FC236}">
                <a16:creationId xmlns:a16="http://schemas.microsoft.com/office/drawing/2014/main" id="{B2FAADC5-C0A6-4FEB-9BE6-D0D02B0FD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419600"/>
            <a:ext cx="969963" cy="914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72">
            <a:extLst>
              <a:ext uri="{FF2B5EF4-FFF2-40B4-BE49-F238E27FC236}">
                <a16:creationId xmlns:a16="http://schemas.microsoft.com/office/drawing/2014/main" id="{F103468D-C34A-4D44-8BE3-3E74910D66BA}"/>
              </a:ext>
            </a:extLst>
          </p:cNvPr>
          <p:cNvGrpSpPr>
            <a:grpSpLocks/>
          </p:cNvGrpSpPr>
          <p:nvPr/>
        </p:nvGrpSpPr>
        <p:grpSpPr bwMode="auto">
          <a:xfrm>
            <a:off x="2144713" y="838200"/>
            <a:ext cx="503237" cy="360363"/>
            <a:chOff x="567" y="1026"/>
            <a:chExt cx="181" cy="136"/>
          </a:xfrm>
        </p:grpSpPr>
        <p:sp>
          <p:nvSpPr>
            <p:cNvPr id="27707" name="Line 73">
              <a:extLst>
                <a:ext uri="{FF2B5EF4-FFF2-40B4-BE49-F238E27FC236}">
                  <a16:creationId xmlns:a16="http://schemas.microsoft.com/office/drawing/2014/main" id="{2C63F566-5DE8-494A-A84D-D961472E8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74">
              <a:extLst>
                <a:ext uri="{FF2B5EF4-FFF2-40B4-BE49-F238E27FC236}">
                  <a16:creationId xmlns:a16="http://schemas.microsoft.com/office/drawing/2014/main" id="{EA6F9659-7804-4252-8546-7711DDEED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75">
            <a:extLst>
              <a:ext uri="{FF2B5EF4-FFF2-40B4-BE49-F238E27FC236}">
                <a16:creationId xmlns:a16="http://schemas.microsoft.com/office/drawing/2014/main" id="{8F55A2F6-D664-4910-AAD6-971A232A8A8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477000"/>
            <a:ext cx="381000" cy="228600"/>
            <a:chOff x="567" y="1026"/>
            <a:chExt cx="181" cy="136"/>
          </a:xfrm>
        </p:grpSpPr>
        <p:sp>
          <p:nvSpPr>
            <p:cNvPr id="27705" name="Line 76">
              <a:extLst>
                <a:ext uri="{FF2B5EF4-FFF2-40B4-BE49-F238E27FC236}">
                  <a16:creationId xmlns:a16="http://schemas.microsoft.com/office/drawing/2014/main" id="{AE2C38F4-BD47-462B-AE6E-FF40C296A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Line 77">
              <a:extLst>
                <a:ext uri="{FF2B5EF4-FFF2-40B4-BE49-F238E27FC236}">
                  <a16:creationId xmlns:a16="http://schemas.microsoft.com/office/drawing/2014/main" id="{34862EA4-5375-4CC2-8654-B16B7C147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78">
            <a:extLst>
              <a:ext uri="{FF2B5EF4-FFF2-40B4-BE49-F238E27FC236}">
                <a16:creationId xmlns:a16="http://schemas.microsoft.com/office/drawing/2014/main" id="{CF4F044B-564E-455E-8EFE-1852C45A2F21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6324600"/>
            <a:ext cx="381000" cy="284163"/>
            <a:chOff x="567" y="1026"/>
            <a:chExt cx="181" cy="136"/>
          </a:xfrm>
        </p:grpSpPr>
        <p:sp>
          <p:nvSpPr>
            <p:cNvPr id="27703" name="Line 79">
              <a:extLst>
                <a:ext uri="{FF2B5EF4-FFF2-40B4-BE49-F238E27FC236}">
                  <a16:creationId xmlns:a16="http://schemas.microsoft.com/office/drawing/2014/main" id="{37CC0976-9393-4B66-8DC3-A0948392F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Line 80">
              <a:extLst>
                <a:ext uri="{FF2B5EF4-FFF2-40B4-BE49-F238E27FC236}">
                  <a16:creationId xmlns:a16="http://schemas.microsoft.com/office/drawing/2014/main" id="{428F3558-68D4-43D4-93C0-557DC6CCD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702" name="Text Box 81">
            <a:extLst>
              <a:ext uri="{FF2B5EF4-FFF2-40B4-BE49-F238E27FC236}">
                <a16:creationId xmlns:a16="http://schemas.microsoft.com/office/drawing/2014/main" id="{B8A8C2D9-59A7-4CE8-B023-FD73F5EE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1" grpId="0" animBg="1"/>
      <p:bldP spid="27668" grpId="0" animBg="1"/>
      <p:bldP spid="27670" grpId="0" animBg="1"/>
      <p:bldP spid="27671" grpId="0" animBg="1"/>
      <p:bldP spid="276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>
            <a:extLst>
              <a:ext uri="{FF2B5EF4-FFF2-40B4-BE49-F238E27FC236}">
                <a16:creationId xmlns:a16="http://schemas.microsoft.com/office/drawing/2014/main" id="{F5A91E1C-C788-4B1D-BE45-29A3BCB1BD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5" name="Line 5">
            <a:extLst>
              <a:ext uri="{FF2B5EF4-FFF2-40B4-BE49-F238E27FC236}">
                <a16:creationId xmlns:a16="http://schemas.microsoft.com/office/drawing/2014/main" id="{FE2714E5-2F72-409E-9315-7AFEF91D1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6" name="Line 6">
            <a:extLst>
              <a:ext uri="{FF2B5EF4-FFF2-40B4-BE49-F238E27FC236}">
                <a16:creationId xmlns:a16="http://schemas.microsoft.com/office/drawing/2014/main" id="{5BD44B9F-B254-479B-9364-54F5AA53F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7" name="Line 7">
            <a:extLst>
              <a:ext uri="{FF2B5EF4-FFF2-40B4-BE49-F238E27FC236}">
                <a16:creationId xmlns:a16="http://schemas.microsoft.com/office/drawing/2014/main" id="{ECC4095A-0F4D-4CBC-A2DE-319F79CE7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8" name="Line 8">
            <a:extLst>
              <a:ext uri="{FF2B5EF4-FFF2-40B4-BE49-F238E27FC236}">
                <a16:creationId xmlns:a16="http://schemas.microsoft.com/office/drawing/2014/main" id="{E2A34E80-9A8E-4F4F-A92B-931E169740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9" name="Line 9">
            <a:extLst>
              <a:ext uri="{FF2B5EF4-FFF2-40B4-BE49-F238E27FC236}">
                <a16:creationId xmlns:a16="http://schemas.microsoft.com/office/drawing/2014/main" id="{27D65616-4959-4006-95FF-5605ACAB0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680" name="Picture 10" descr="D:\Буквы\img037.jpg">
            <a:extLst>
              <a:ext uri="{FF2B5EF4-FFF2-40B4-BE49-F238E27FC236}">
                <a16:creationId xmlns:a16="http://schemas.microsoft.com/office/drawing/2014/main" id="{9B8209AB-CECB-4144-BF4C-710481E1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21199" r="21213" b="27281"/>
          <a:stretch>
            <a:fillRect/>
          </a:stretch>
        </p:blipFill>
        <p:spPr bwMode="auto">
          <a:xfrm>
            <a:off x="6629400" y="609600"/>
            <a:ext cx="25146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Oval 11">
            <a:extLst>
              <a:ext uri="{FF2B5EF4-FFF2-40B4-BE49-F238E27FC236}">
                <a16:creationId xmlns:a16="http://schemas.microsoft.com/office/drawing/2014/main" id="{C22A30C0-F798-432D-9728-D05E5CC6E731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2816225" y="2486025"/>
            <a:ext cx="75247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2" name="Rectangle 12">
            <a:extLst>
              <a:ext uri="{FF2B5EF4-FFF2-40B4-BE49-F238E27FC236}">
                <a16:creationId xmlns:a16="http://schemas.microsoft.com/office/drawing/2014/main" id="{64CCF71F-5D30-4FD7-B3E0-ED6FD6EB1AE9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617788" y="2384425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23A679EF-E300-421F-A1A0-542F2A10DA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371600"/>
            <a:ext cx="533400" cy="1219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A94C9BFC-E9BF-43A3-A4B1-F73E23730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590800"/>
            <a:ext cx="762000" cy="6667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462F744-D34D-4A91-A60E-F348BC23E9B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371600"/>
            <a:ext cx="873125" cy="731838"/>
            <a:chOff x="3782" y="2152"/>
            <a:chExt cx="681" cy="461"/>
          </a:xfrm>
        </p:grpSpPr>
        <p:sp>
          <p:nvSpPr>
            <p:cNvPr id="28717" name="Oval 16">
              <a:extLst>
                <a:ext uri="{FF2B5EF4-FFF2-40B4-BE49-F238E27FC236}">
                  <a16:creationId xmlns:a16="http://schemas.microsoft.com/office/drawing/2014/main" id="{15EB868F-52BD-4387-B833-6600284EF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18" name="Rectangle 17">
              <a:extLst>
                <a:ext uri="{FF2B5EF4-FFF2-40B4-BE49-F238E27FC236}">
                  <a16:creationId xmlns:a16="http://schemas.microsoft.com/office/drawing/2014/main" id="{414013BE-FEEC-43B1-8D02-D9013ADBB6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8690" name="Line 18">
            <a:extLst>
              <a:ext uri="{FF2B5EF4-FFF2-40B4-BE49-F238E27FC236}">
                <a16:creationId xmlns:a16="http://schemas.microsoft.com/office/drawing/2014/main" id="{B2988BB0-2390-4779-A2CD-19CB8D32B7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1443038"/>
            <a:ext cx="749300" cy="6905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1" name="AutoShape 19">
            <a:extLst>
              <a:ext uri="{FF2B5EF4-FFF2-40B4-BE49-F238E27FC236}">
                <a16:creationId xmlns:a16="http://schemas.microsoft.com/office/drawing/2014/main" id="{0901F98F-9DC3-4C29-9E7A-530F9168A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57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2" name="Line 20">
            <a:extLst>
              <a:ext uri="{FF2B5EF4-FFF2-40B4-BE49-F238E27FC236}">
                <a16:creationId xmlns:a16="http://schemas.microsoft.com/office/drawing/2014/main" id="{F545121E-F4C8-457A-8A4B-27736BAD6D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524000"/>
            <a:ext cx="609600" cy="1490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8" name="Line 26">
            <a:extLst>
              <a:ext uri="{FF2B5EF4-FFF2-40B4-BE49-F238E27FC236}">
                <a16:creationId xmlns:a16="http://schemas.microsoft.com/office/drawing/2014/main" id="{B81E4B7D-C653-43DD-8F52-49A7BDA9B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20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4" name="Oval 32">
            <a:extLst>
              <a:ext uri="{FF2B5EF4-FFF2-40B4-BE49-F238E27FC236}">
                <a16:creationId xmlns:a16="http://schemas.microsoft.com/office/drawing/2014/main" id="{A121D787-E7B5-45F7-ABAC-811451BF2657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324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C563395D-814C-474F-A68E-8BD3C9E056C1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706" name="Line 34">
            <a:extLst>
              <a:ext uri="{FF2B5EF4-FFF2-40B4-BE49-F238E27FC236}">
                <a16:creationId xmlns:a16="http://schemas.microsoft.com/office/drawing/2014/main" id="{367D33D9-765D-41C8-9F95-DA52D7B9F4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9" name="Oval 37">
            <a:extLst>
              <a:ext uri="{FF2B5EF4-FFF2-40B4-BE49-F238E27FC236}">
                <a16:creationId xmlns:a16="http://schemas.microsoft.com/office/drawing/2014/main" id="{A04479BC-9B5C-40EB-B813-CD30C9616E6D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276600" y="4648200"/>
            <a:ext cx="581025" cy="91440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94" name="Rectangle 38">
            <a:extLst>
              <a:ext uri="{FF2B5EF4-FFF2-40B4-BE49-F238E27FC236}">
                <a16:creationId xmlns:a16="http://schemas.microsoft.com/office/drawing/2014/main" id="{698FED87-F43A-4121-8835-C6C0D39A977D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124200" y="457200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711" name="Line 39">
            <a:extLst>
              <a:ext uri="{FF2B5EF4-FFF2-40B4-BE49-F238E27FC236}">
                <a16:creationId xmlns:a16="http://schemas.microsoft.com/office/drawing/2014/main" id="{24EA4EFD-9328-4612-8417-E94FC46898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472B9223-79D2-4931-99B2-4276A5AD3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1371600"/>
            <a:ext cx="160020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7" name="Line 2">
            <a:extLst>
              <a:ext uri="{FF2B5EF4-FFF2-40B4-BE49-F238E27FC236}">
                <a16:creationId xmlns:a16="http://schemas.microsoft.com/office/drawing/2014/main" id="{454E27A1-019A-4E4B-94F9-3C93751E38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EC6C6495-595A-482D-9485-07F7AAF3AE83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438400"/>
            <a:ext cx="503238" cy="358775"/>
            <a:chOff x="567" y="1026"/>
            <a:chExt cx="181" cy="136"/>
          </a:xfrm>
        </p:grpSpPr>
        <p:sp>
          <p:nvSpPr>
            <p:cNvPr id="28715" name="Line 23">
              <a:extLst>
                <a:ext uri="{FF2B5EF4-FFF2-40B4-BE49-F238E27FC236}">
                  <a16:creationId xmlns:a16="http://schemas.microsoft.com/office/drawing/2014/main" id="{7E391C56-65C3-4974-9A97-B8007F22C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24">
              <a:extLst>
                <a:ext uri="{FF2B5EF4-FFF2-40B4-BE49-F238E27FC236}">
                  <a16:creationId xmlns:a16="http://schemas.microsoft.com/office/drawing/2014/main" id="{273ACB0A-747C-41AC-B11B-D9758F5CC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1714EEE3-2B21-4EAE-B7D5-CB38F5E66A5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219200"/>
            <a:ext cx="503238" cy="358775"/>
            <a:chOff x="567" y="1026"/>
            <a:chExt cx="181" cy="136"/>
          </a:xfrm>
        </p:grpSpPr>
        <p:sp>
          <p:nvSpPr>
            <p:cNvPr id="28713" name="Line 28">
              <a:extLst>
                <a:ext uri="{FF2B5EF4-FFF2-40B4-BE49-F238E27FC236}">
                  <a16:creationId xmlns:a16="http://schemas.microsoft.com/office/drawing/2014/main" id="{F2BD38FF-0038-4D06-B5A5-DDC2EACE1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4" name="Line 29">
              <a:extLst>
                <a:ext uri="{FF2B5EF4-FFF2-40B4-BE49-F238E27FC236}">
                  <a16:creationId xmlns:a16="http://schemas.microsoft.com/office/drawing/2014/main" id="{24EFFCCE-F581-4778-A9B4-34F27F84BA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702" name="Picture 30" descr="30">
            <a:extLst>
              <a:ext uri="{FF2B5EF4-FFF2-40B4-BE49-F238E27FC236}">
                <a16:creationId xmlns:a16="http://schemas.microsoft.com/office/drawing/2014/main" id="{116D2C10-84DD-401A-A9DF-FA40098419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1">
            <a:extLst>
              <a:ext uri="{FF2B5EF4-FFF2-40B4-BE49-F238E27FC236}">
                <a16:creationId xmlns:a16="http://schemas.microsoft.com/office/drawing/2014/main" id="{7BC9202F-AD52-40EA-9361-81BAFD8D47D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219200"/>
            <a:ext cx="503238" cy="358775"/>
            <a:chOff x="567" y="1026"/>
            <a:chExt cx="181" cy="136"/>
          </a:xfrm>
        </p:grpSpPr>
        <p:sp>
          <p:nvSpPr>
            <p:cNvPr id="9" name="Line 42">
              <a:extLst>
                <a:ext uri="{FF2B5EF4-FFF2-40B4-BE49-F238E27FC236}">
                  <a16:creationId xmlns:a16="http://schemas.microsoft.com/office/drawing/2014/main" id="{1E22A5A0-38EF-49E1-B7D9-0469021FB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2" name="Line 43">
              <a:extLst>
                <a:ext uri="{FF2B5EF4-FFF2-40B4-BE49-F238E27FC236}">
                  <a16:creationId xmlns:a16="http://schemas.microsoft.com/office/drawing/2014/main" id="{BE223574-5F05-43AE-A3C1-53BA2951E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16" name="Line 44">
            <a:extLst>
              <a:ext uri="{FF2B5EF4-FFF2-40B4-BE49-F238E27FC236}">
                <a16:creationId xmlns:a16="http://schemas.microsoft.com/office/drawing/2014/main" id="{9570C382-63DA-43C2-853A-6AE6247E90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3429000"/>
            <a:ext cx="228600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45">
            <a:extLst>
              <a:ext uri="{FF2B5EF4-FFF2-40B4-BE49-F238E27FC236}">
                <a16:creationId xmlns:a16="http://schemas.microsoft.com/office/drawing/2014/main" id="{AD639A01-A574-4482-8CBE-8AC446450BA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810000"/>
            <a:ext cx="503238" cy="358775"/>
            <a:chOff x="567" y="1026"/>
            <a:chExt cx="181" cy="136"/>
          </a:xfrm>
        </p:grpSpPr>
        <p:sp>
          <p:nvSpPr>
            <p:cNvPr id="10" name="Line 46">
              <a:extLst>
                <a:ext uri="{FF2B5EF4-FFF2-40B4-BE49-F238E27FC236}">
                  <a16:creationId xmlns:a16="http://schemas.microsoft.com/office/drawing/2014/main" id="{FD3883E3-AB86-4EAF-94A5-ECF6D6ECC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Line 47">
              <a:extLst>
                <a:ext uri="{FF2B5EF4-FFF2-40B4-BE49-F238E27FC236}">
                  <a16:creationId xmlns:a16="http://schemas.microsoft.com/office/drawing/2014/main" id="{F71A33EF-D018-4917-AE2A-E28777878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20" name="AutoShape 48">
            <a:extLst>
              <a:ext uri="{FF2B5EF4-FFF2-40B4-BE49-F238E27FC236}">
                <a16:creationId xmlns:a16="http://schemas.microsoft.com/office/drawing/2014/main" id="{999C424A-2D9D-439A-9EB0-D6B35B2F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86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722" name="Freeform 50">
            <a:extLst>
              <a:ext uri="{FF2B5EF4-FFF2-40B4-BE49-F238E27FC236}">
                <a16:creationId xmlns:a16="http://schemas.microsoft.com/office/drawing/2014/main" id="{A97E19B4-343D-45E2-ADE5-0EBB3E0FA7DD}"/>
              </a:ext>
            </a:extLst>
          </p:cNvPr>
          <p:cNvSpPr>
            <a:spLocks/>
          </p:cNvSpPr>
          <p:nvPr/>
        </p:nvSpPr>
        <p:spPr bwMode="auto">
          <a:xfrm>
            <a:off x="5943600" y="3429000"/>
            <a:ext cx="1143000" cy="330200"/>
          </a:xfrm>
          <a:custGeom>
            <a:avLst/>
            <a:gdLst>
              <a:gd name="T0" fmla="*/ 0 w 624"/>
              <a:gd name="T1" fmla="*/ 0 h 208"/>
              <a:gd name="T2" fmla="*/ 48 w 624"/>
              <a:gd name="T3" fmla="*/ 96 h 208"/>
              <a:gd name="T4" fmla="*/ 144 w 624"/>
              <a:gd name="T5" fmla="*/ 192 h 208"/>
              <a:gd name="T6" fmla="*/ 288 w 624"/>
              <a:gd name="T7" fmla="*/ 192 h 208"/>
              <a:gd name="T8" fmla="*/ 480 w 624"/>
              <a:gd name="T9" fmla="*/ 144 h 208"/>
              <a:gd name="T10" fmla="*/ 624 w 624"/>
              <a:gd name="T11" fmla="*/ 0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08"/>
              <a:gd name="T20" fmla="*/ 624 w 624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707" name="Line 35">
            <a:extLst>
              <a:ext uri="{FF2B5EF4-FFF2-40B4-BE49-F238E27FC236}">
                <a16:creationId xmlns:a16="http://schemas.microsoft.com/office/drawing/2014/main" id="{F78532C0-29B5-4899-90C6-947372EFF3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FE437B34-B0D9-4CE8-98FD-B34F5CAB70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8" name="Text Box 51">
            <a:extLst>
              <a:ext uri="{FF2B5EF4-FFF2-40B4-BE49-F238E27FC236}">
                <a16:creationId xmlns:a16="http://schemas.microsoft.com/office/drawing/2014/main" id="{F0C259A5-5CC4-40C7-99FC-754BB9F1F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28691" grpId="0" animBg="1"/>
      <p:bldP spid="28704" grpId="0" animBg="1"/>
      <p:bldP spid="28709" grpId="0" animBg="1"/>
      <p:bldP spid="28720" grpId="0" animBg="1"/>
      <p:bldP spid="287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5">
            <a:extLst>
              <a:ext uri="{FF2B5EF4-FFF2-40B4-BE49-F238E27FC236}">
                <a16:creationId xmlns:a16="http://schemas.microsoft.com/office/drawing/2014/main" id="{B213CC7A-5B52-4209-83D4-7A9A685AD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699" name="Line 6">
            <a:extLst>
              <a:ext uri="{FF2B5EF4-FFF2-40B4-BE49-F238E27FC236}">
                <a16:creationId xmlns:a16="http://schemas.microsoft.com/office/drawing/2014/main" id="{D8B95D67-5C78-4ECD-BFEE-C3FDBC3FE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0" name="Line 7">
            <a:extLst>
              <a:ext uri="{FF2B5EF4-FFF2-40B4-BE49-F238E27FC236}">
                <a16:creationId xmlns:a16="http://schemas.microsoft.com/office/drawing/2014/main" id="{E3F55DC3-1688-492B-9F03-0B007FC7A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Line 8">
            <a:extLst>
              <a:ext uri="{FF2B5EF4-FFF2-40B4-BE49-F238E27FC236}">
                <a16:creationId xmlns:a16="http://schemas.microsoft.com/office/drawing/2014/main" id="{EFFBB6BE-74D5-4CA4-B384-962660E204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Line 9">
            <a:extLst>
              <a:ext uri="{FF2B5EF4-FFF2-40B4-BE49-F238E27FC236}">
                <a16:creationId xmlns:a16="http://schemas.microsoft.com/office/drawing/2014/main" id="{C31254DC-B98D-45A3-A2ED-712A17B6B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03" name="Picture 10" descr="D:\Буквы\img032.jpg">
            <a:extLst>
              <a:ext uri="{FF2B5EF4-FFF2-40B4-BE49-F238E27FC236}">
                <a16:creationId xmlns:a16="http://schemas.microsoft.com/office/drawing/2014/main" id="{F3AF3C36-A851-49DC-BA9A-61ED6E25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t="16096" r="16129" b="22572"/>
          <a:stretch>
            <a:fillRect/>
          </a:stretch>
        </p:blipFill>
        <p:spPr bwMode="auto">
          <a:xfrm>
            <a:off x="7010400" y="304800"/>
            <a:ext cx="21336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Line 11">
            <a:extLst>
              <a:ext uri="{FF2B5EF4-FFF2-40B4-BE49-F238E27FC236}">
                <a16:creationId xmlns:a16="http://schemas.microsoft.com/office/drawing/2014/main" id="{F194A703-2C22-4321-BA7A-7523C62A07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8" name="Oval 12">
            <a:extLst>
              <a:ext uri="{FF2B5EF4-FFF2-40B4-BE49-F238E27FC236}">
                <a16:creationId xmlns:a16="http://schemas.microsoft.com/office/drawing/2014/main" id="{A264F6AD-696F-4686-9A05-8DED378ED8FE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659563" y="46355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9" name="Oval 13">
            <a:extLst>
              <a:ext uri="{FF2B5EF4-FFF2-40B4-BE49-F238E27FC236}">
                <a16:creationId xmlns:a16="http://schemas.microsoft.com/office/drawing/2014/main" id="{A39DA65F-163C-4F8B-AE18-31EB81ACA3B1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548313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E94FBFA-78D1-4C44-A855-AA56FACA0F03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454775" y="45656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A3083B3-5170-4AFD-A3C0-967C5315E840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5334000" y="4572000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13" name="Line 17">
            <a:extLst>
              <a:ext uri="{FF2B5EF4-FFF2-40B4-BE49-F238E27FC236}">
                <a16:creationId xmlns:a16="http://schemas.microsoft.com/office/drawing/2014/main" id="{403DEB97-50A0-4C61-9AD0-EFBF81A7E8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5288" y="3406775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4" name="Line 18">
            <a:extLst>
              <a:ext uri="{FF2B5EF4-FFF2-40B4-BE49-F238E27FC236}">
                <a16:creationId xmlns:a16="http://schemas.microsoft.com/office/drawing/2014/main" id="{5B0D4B03-69F1-4179-A575-0E70F83077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3411538"/>
            <a:ext cx="792163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6" name="AutoShape 20">
            <a:extLst>
              <a:ext uri="{FF2B5EF4-FFF2-40B4-BE49-F238E27FC236}">
                <a16:creationId xmlns:a16="http://schemas.microsoft.com/office/drawing/2014/main" id="{4BCF911E-6B83-40D7-9FC3-E5BD25A4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3335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17" name="Line 21">
            <a:extLst>
              <a:ext uri="{FF2B5EF4-FFF2-40B4-BE49-F238E27FC236}">
                <a16:creationId xmlns:a16="http://schemas.microsoft.com/office/drawing/2014/main" id="{4242151C-058C-4FC5-AA57-B622BD0CAB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1143000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8" name="Oval 22">
            <a:extLst>
              <a:ext uri="{FF2B5EF4-FFF2-40B4-BE49-F238E27FC236}">
                <a16:creationId xmlns:a16="http://schemas.microsoft.com/office/drawing/2014/main" id="{7CD3EBD1-0D81-4735-9D23-340A8AD12605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2128838" y="46418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19" name="Oval 23">
            <a:extLst>
              <a:ext uri="{FF2B5EF4-FFF2-40B4-BE49-F238E27FC236}">
                <a16:creationId xmlns:a16="http://schemas.microsoft.com/office/drawing/2014/main" id="{A4E358A8-8DF8-4319-A8C9-DBA34C808D5D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06425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15" name="Rectangle 24">
            <a:extLst>
              <a:ext uri="{FF2B5EF4-FFF2-40B4-BE49-F238E27FC236}">
                <a16:creationId xmlns:a16="http://schemas.microsoft.com/office/drawing/2014/main" id="{868D45A6-7866-48D7-8BF3-D155683E37F2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1924050" y="457200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869B09C6-BB33-4A7B-BF66-6A3B12CD8DF9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92113" y="4572000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23" name="Line 27">
            <a:extLst>
              <a:ext uri="{FF2B5EF4-FFF2-40B4-BE49-F238E27FC236}">
                <a16:creationId xmlns:a16="http://schemas.microsoft.com/office/drawing/2014/main" id="{025374B3-644C-4C94-925B-EE2A48B6B6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11430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id="{F1BC0868-5B04-494B-87DF-355DB038107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990600"/>
            <a:ext cx="503238" cy="360363"/>
            <a:chOff x="567" y="1026"/>
            <a:chExt cx="181" cy="136"/>
          </a:xfrm>
        </p:grpSpPr>
        <p:sp>
          <p:nvSpPr>
            <p:cNvPr id="9" name="Line 30">
              <a:extLst>
                <a:ext uri="{FF2B5EF4-FFF2-40B4-BE49-F238E27FC236}">
                  <a16:creationId xmlns:a16="http://schemas.microsoft.com/office/drawing/2014/main" id="{BC5E6F66-900B-4A96-9EA1-CCF0D8EF2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1">
              <a:extLst>
                <a:ext uri="{FF2B5EF4-FFF2-40B4-BE49-F238E27FC236}">
                  <a16:creationId xmlns:a16="http://schemas.microsoft.com/office/drawing/2014/main" id="{EA496E0B-B65B-4E31-8731-B0E2ECAA4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28" name="Line 32">
            <a:extLst>
              <a:ext uri="{FF2B5EF4-FFF2-40B4-BE49-F238E27FC236}">
                <a16:creationId xmlns:a16="http://schemas.microsoft.com/office/drawing/2014/main" id="{2DCED449-E4ED-40A0-900D-8435D5721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E9E29438-F481-487C-963E-02FBBBE31401}"/>
              </a:ext>
            </a:extLst>
          </p:cNvPr>
          <p:cNvGrpSpPr>
            <a:grpSpLocks/>
          </p:cNvGrpSpPr>
          <p:nvPr/>
        </p:nvGrpSpPr>
        <p:grpSpPr bwMode="auto">
          <a:xfrm>
            <a:off x="1382713" y="990600"/>
            <a:ext cx="873125" cy="731838"/>
            <a:chOff x="3782" y="2152"/>
            <a:chExt cx="681" cy="461"/>
          </a:xfrm>
        </p:grpSpPr>
        <p:sp>
          <p:nvSpPr>
            <p:cNvPr id="11" name="Oval 34">
              <a:extLst>
                <a:ext uri="{FF2B5EF4-FFF2-40B4-BE49-F238E27FC236}">
                  <a16:creationId xmlns:a16="http://schemas.microsoft.com/office/drawing/2014/main" id="{3047A520-1F80-4CDE-ACFA-7C24E8EE30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F846E854-9259-4C0F-863C-760B374506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9732" name="Line 36">
            <a:extLst>
              <a:ext uri="{FF2B5EF4-FFF2-40B4-BE49-F238E27FC236}">
                <a16:creationId xmlns:a16="http://schemas.microsoft.com/office/drawing/2014/main" id="{D6051FF1-7086-43A9-953E-232A0F88D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066800"/>
            <a:ext cx="673100" cy="6143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3" name="AutoShape 37">
            <a:extLst>
              <a:ext uri="{FF2B5EF4-FFF2-40B4-BE49-F238E27FC236}">
                <a16:creationId xmlns:a16="http://schemas.microsoft.com/office/drawing/2014/main" id="{AC5913D3-9D04-4227-8E4D-0BB7A7503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34" name="Line 38">
            <a:extLst>
              <a:ext uri="{FF2B5EF4-FFF2-40B4-BE49-F238E27FC236}">
                <a16:creationId xmlns:a16="http://schemas.microsoft.com/office/drawing/2014/main" id="{613E00E9-E723-436F-936C-A5A383FF72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1219200"/>
            <a:ext cx="1611313" cy="40592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B22B7BED-5C1A-4AA9-85C8-93BBEE93012A}"/>
              </a:ext>
            </a:extLst>
          </p:cNvPr>
          <p:cNvGrpSpPr>
            <a:grpSpLocks/>
          </p:cNvGrpSpPr>
          <p:nvPr/>
        </p:nvGrpSpPr>
        <p:grpSpPr bwMode="auto">
          <a:xfrm>
            <a:off x="1363663" y="914400"/>
            <a:ext cx="503237" cy="360363"/>
            <a:chOff x="567" y="1026"/>
            <a:chExt cx="181" cy="136"/>
          </a:xfrm>
        </p:grpSpPr>
        <p:sp>
          <p:nvSpPr>
            <p:cNvPr id="13" name="Line 40">
              <a:extLst>
                <a:ext uri="{FF2B5EF4-FFF2-40B4-BE49-F238E27FC236}">
                  <a16:creationId xmlns:a16="http://schemas.microsoft.com/office/drawing/2014/main" id="{EC38EAAD-A97D-4749-B00B-6F463D9E5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B6116381-E8BB-4BD0-9590-048337AD1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38" name="Line 42">
            <a:extLst>
              <a:ext uri="{FF2B5EF4-FFF2-40B4-BE49-F238E27FC236}">
                <a16:creationId xmlns:a16="http://schemas.microsoft.com/office/drawing/2014/main" id="{453E3D17-D6C1-41B0-B385-B2C3FA7D5B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143000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9" name="Oval 43">
            <a:extLst>
              <a:ext uri="{FF2B5EF4-FFF2-40B4-BE49-F238E27FC236}">
                <a16:creationId xmlns:a16="http://schemas.microsoft.com/office/drawing/2014/main" id="{BC601848-BB8C-46D2-9A4A-C7DCBC26C32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729038" y="464185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BCA0E5C4-47C5-462E-BA56-E83DC76C01A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914400"/>
            <a:ext cx="503238" cy="360363"/>
            <a:chOff x="567" y="1026"/>
            <a:chExt cx="181" cy="136"/>
          </a:xfrm>
        </p:grpSpPr>
        <p:sp>
          <p:nvSpPr>
            <p:cNvPr id="29748" name="Line 47">
              <a:extLst>
                <a:ext uri="{FF2B5EF4-FFF2-40B4-BE49-F238E27FC236}">
                  <a16:creationId xmlns:a16="http://schemas.microsoft.com/office/drawing/2014/main" id="{76D3E98D-1AC1-4831-B026-C8AEC10A9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49" name="Line 48">
              <a:extLst>
                <a:ext uri="{FF2B5EF4-FFF2-40B4-BE49-F238E27FC236}">
                  <a16:creationId xmlns:a16="http://schemas.microsoft.com/office/drawing/2014/main" id="{AD8839F4-0241-4B09-936F-2918CED8C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49">
            <a:extLst>
              <a:ext uri="{FF2B5EF4-FFF2-40B4-BE49-F238E27FC236}">
                <a16:creationId xmlns:a16="http://schemas.microsoft.com/office/drawing/2014/main" id="{299397B9-038B-44DA-AD33-C55F78C8B341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657600" y="4572000"/>
            <a:ext cx="990600" cy="766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41" name="Line 45">
            <a:extLst>
              <a:ext uri="{FF2B5EF4-FFF2-40B4-BE49-F238E27FC236}">
                <a16:creationId xmlns:a16="http://schemas.microsoft.com/office/drawing/2014/main" id="{0AC366E6-1B30-402C-9974-326D8D809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143000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0" name="Line 44">
            <a:extLst>
              <a:ext uri="{FF2B5EF4-FFF2-40B4-BE49-F238E27FC236}">
                <a16:creationId xmlns:a16="http://schemas.microsoft.com/office/drawing/2014/main" id="{339FF1B3-173B-4F9E-AF74-79C505BBBF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9400" y="4419600"/>
            <a:ext cx="1168400" cy="10144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1" name="Line 4">
            <a:extLst>
              <a:ext uri="{FF2B5EF4-FFF2-40B4-BE49-F238E27FC236}">
                <a16:creationId xmlns:a16="http://schemas.microsoft.com/office/drawing/2014/main" id="{905A537A-A78E-4BF6-9909-E985A5FA89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4" name="Line 28">
            <a:extLst>
              <a:ext uri="{FF2B5EF4-FFF2-40B4-BE49-F238E27FC236}">
                <a16:creationId xmlns:a16="http://schemas.microsoft.com/office/drawing/2014/main" id="{F6B6E7E8-D229-487E-901A-A68D81E2A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3429000"/>
            <a:ext cx="1676400" cy="1905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2">
            <a:extLst>
              <a:ext uri="{FF2B5EF4-FFF2-40B4-BE49-F238E27FC236}">
                <a16:creationId xmlns:a16="http://schemas.microsoft.com/office/drawing/2014/main" id="{41C1751C-0A9C-43A9-956A-3F241D3764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2" name="Line 26">
            <a:extLst>
              <a:ext uri="{FF2B5EF4-FFF2-40B4-BE49-F238E27FC236}">
                <a16:creationId xmlns:a16="http://schemas.microsoft.com/office/drawing/2014/main" id="{C9F92DCC-D547-43F1-BC52-ABFA7FF1BA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9200" y="3429000"/>
            <a:ext cx="1854200" cy="20050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6" name="Line 50">
            <a:extLst>
              <a:ext uri="{FF2B5EF4-FFF2-40B4-BE49-F238E27FC236}">
                <a16:creationId xmlns:a16="http://schemas.microsoft.com/office/drawing/2014/main" id="{7C552A21-8F32-42FA-B76C-321155DD33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7338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7" name="Oval 51">
            <a:extLst>
              <a:ext uri="{FF2B5EF4-FFF2-40B4-BE49-F238E27FC236}">
                <a16:creationId xmlns:a16="http://schemas.microsoft.com/office/drawing/2014/main" id="{CFBBE479-77DC-4954-A9D0-B2E510635F24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7691438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37" name="Rectangle 52">
            <a:extLst>
              <a:ext uri="{FF2B5EF4-FFF2-40B4-BE49-F238E27FC236}">
                <a16:creationId xmlns:a16="http://schemas.microsoft.com/office/drawing/2014/main" id="{25BBB9B4-0070-4075-A861-D9E58E23A464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7486650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50" name="Line 54">
            <a:extLst>
              <a:ext uri="{FF2B5EF4-FFF2-40B4-BE49-F238E27FC236}">
                <a16:creationId xmlns:a16="http://schemas.microsoft.com/office/drawing/2014/main" id="{41105AB5-4D31-46F0-8737-37E75BA145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2" name="Line 16">
            <a:extLst>
              <a:ext uri="{FF2B5EF4-FFF2-40B4-BE49-F238E27FC236}">
                <a16:creationId xmlns:a16="http://schemas.microsoft.com/office/drawing/2014/main" id="{E278C248-C05C-4227-87B5-941903632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4419600"/>
            <a:ext cx="10033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51" name="Line 55">
            <a:extLst>
              <a:ext uri="{FF2B5EF4-FFF2-40B4-BE49-F238E27FC236}">
                <a16:creationId xmlns:a16="http://schemas.microsoft.com/office/drawing/2014/main" id="{89F3B52C-56F7-4F0E-B309-B39E3F5D15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4419600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52" name="Line 56">
            <a:extLst>
              <a:ext uri="{FF2B5EF4-FFF2-40B4-BE49-F238E27FC236}">
                <a16:creationId xmlns:a16="http://schemas.microsoft.com/office/drawing/2014/main" id="{E3C1C457-489C-469E-82B0-A0E3845FAD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4419600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2" name="Line 3">
            <a:extLst>
              <a:ext uri="{FF2B5EF4-FFF2-40B4-BE49-F238E27FC236}">
                <a16:creationId xmlns:a16="http://schemas.microsoft.com/office/drawing/2014/main" id="{0FA94CF1-9163-47B0-A9C9-37A2524D3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53" name="Picture 57" descr="30">
            <a:extLst>
              <a:ext uri="{FF2B5EF4-FFF2-40B4-BE49-F238E27FC236}">
                <a16:creationId xmlns:a16="http://schemas.microsoft.com/office/drawing/2014/main" id="{E92BD44A-169B-4DB1-A7B3-2DC968DFE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4" name="Picture 58" descr="30">
            <a:extLst>
              <a:ext uri="{FF2B5EF4-FFF2-40B4-BE49-F238E27FC236}">
                <a16:creationId xmlns:a16="http://schemas.microsoft.com/office/drawing/2014/main" id="{090A3576-99CA-4EEE-8566-FA213A09C1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5" name="Picture 59" descr="30">
            <a:extLst>
              <a:ext uri="{FF2B5EF4-FFF2-40B4-BE49-F238E27FC236}">
                <a16:creationId xmlns:a16="http://schemas.microsoft.com/office/drawing/2014/main" id="{F88EFA67-7CD9-42B2-9113-F19B06E352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6" name="Picture 60" descr="30">
            <a:extLst>
              <a:ext uri="{FF2B5EF4-FFF2-40B4-BE49-F238E27FC236}">
                <a16:creationId xmlns:a16="http://schemas.microsoft.com/office/drawing/2014/main" id="{651C10CB-1DC9-47C0-9DD6-51183776F1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1">
            <a:extLst>
              <a:ext uri="{FF2B5EF4-FFF2-40B4-BE49-F238E27FC236}">
                <a16:creationId xmlns:a16="http://schemas.microsoft.com/office/drawing/2014/main" id="{2C4999B6-642E-4789-A231-977D72E82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9" grpId="0" animBg="1"/>
      <p:bldP spid="29716" grpId="0" animBg="1"/>
      <p:bldP spid="29718" grpId="0" animBg="1"/>
      <p:bldP spid="29719" grpId="0" animBg="1"/>
      <p:bldP spid="29733" grpId="0" animBg="1"/>
      <p:bldP spid="29739" grpId="0" animBg="1"/>
      <p:bldP spid="297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>
            <a:extLst>
              <a:ext uri="{FF2B5EF4-FFF2-40B4-BE49-F238E27FC236}">
                <a16:creationId xmlns:a16="http://schemas.microsoft.com/office/drawing/2014/main" id="{28AEE167-9398-4578-B5F8-33F5DAF213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1217CFFE-ECAE-4287-B09D-A1F90ED318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387F80C0-8B3A-4ADA-8464-0114D45806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C1643300-8BA3-4D75-BC0C-D92FB7437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61EFC364-CF29-4F5E-A4C2-01B5CD6C3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010A9058-F6D0-4EF4-8AC3-431828383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9D4E918E-C411-444B-ABB7-37867FD93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5187AA17-88E5-4043-B875-0BF7D2883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30" name="Picture 10" descr="D:\Буквы\img041.jpg">
            <a:extLst>
              <a:ext uri="{FF2B5EF4-FFF2-40B4-BE49-F238E27FC236}">
                <a16:creationId xmlns:a16="http://schemas.microsoft.com/office/drawing/2014/main" id="{D5DE16A1-1B93-4F03-AEDA-B8478CD5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16096" r="16129" b="16096"/>
          <a:stretch>
            <a:fillRect/>
          </a:stretch>
        </p:blipFill>
        <p:spPr bwMode="auto">
          <a:xfrm>
            <a:off x="6858000" y="304800"/>
            <a:ext cx="2286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Line 11">
            <a:extLst>
              <a:ext uri="{FF2B5EF4-FFF2-40B4-BE49-F238E27FC236}">
                <a16:creationId xmlns:a16="http://schemas.microsoft.com/office/drawing/2014/main" id="{EBC69303-5432-4995-92A1-4171B2DDD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3350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2" name="Oval 12">
            <a:extLst>
              <a:ext uri="{FF2B5EF4-FFF2-40B4-BE49-F238E27FC236}">
                <a16:creationId xmlns:a16="http://schemas.microsoft.com/office/drawing/2014/main" id="{5CBCD206-304D-4E83-A657-916AAFB3C6A1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267450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3" name="Oval 13">
            <a:extLst>
              <a:ext uri="{FF2B5EF4-FFF2-40B4-BE49-F238E27FC236}">
                <a16:creationId xmlns:a16="http://schemas.microsoft.com/office/drawing/2014/main" id="{DCD64A35-AEE1-46BB-B35D-550F00F673D2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1562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A9F7201D-74E7-454A-B0B9-1DBBD82F0628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062663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E8048E33-E638-452B-B7AF-4CD768675F5F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941888" y="4589463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64BDB0B7-F49F-4090-97CD-6E82A22A2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3175" y="3424238"/>
            <a:ext cx="792163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id="{3679DE72-D663-4F15-8C15-6FD34CADFD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6013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8" name="AutoShape 18">
            <a:extLst>
              <a:ext uri="{FF2B5EF4-FFF2-40B4-BE49-F238E27FC236}">
                <a16:creationId xmlns:a16="http://schemas.microsoft.com/office/drawing/2014/main" id="{8CB410B1-7B8D-43E4-844A-D2D6848C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9" name="Line 19">
            <a:extLst>
              <a:ext uri="{FF2B5EF4-FFF2-40B4-BE49-F238E27FC236}">
                <a16:creationId xmlns:a16="http://schemas.microsoft.com/office/drawing/2014/main" id="{47516E52-F0A6-426F-8CC5-B59AE19632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1160463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0" name="Oval 20">
            <a:extLst>
              <a:ext uri="{FF2B5EF4-FFF2-40B4-BE49-F238E27FC236}">
                <a16:creationId xmlns:a16="http://schemas.microsoft.com/office/drawing/2014/main" id="{F6D5FD79-A68C-4E1C-9B00-20F24F7A8E73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1736725" y="465931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1" name="Oval 21">
            <a:extLst>
              <a:ext uri="{FF2B5EF4-FFF2-40B4-BE49-F238E27FC236}">
                <a16:creationId xmlns:a16="http://schemas.microsoft.com/office/drawing/2014/main" id="{DE6CCA72-05AA-4065-B655-3BFBD5625EB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214313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2" name="Rectangle 22">
            <a:extLst>
              <a:ext uri="{FF2B5EF4-FFF2-40B4-BE49-F238E27FC236}">
                <a16:creationId xmlns:a16="http://schemas.microsoft.com/office/drawing/2014/main" id="{2B175058-0C4E-4A5A-85A9-3DB981EA7CCE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1531938" y="458946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3" name="Rectangle 23">
            <a:extLst>
              <a:ext uri="{FF2B5EF4-FFF2-40B4-BE49-F238E27FC236}">
                <a16:creationId xmlns:a16="http://schemas.microsoft.com/office/drawing/2014/main" id="{6D132E14-7EA5-4588-9327-041E3E425B3B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0" y="4589463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4" name="Line 24">
            <a:extLst>
              <a:ext uri="{FF2B5EF4-FFF2-40B4-BE49-F238E27FC236}">
                <a16:creationId xmlns:a16="http://schemas.microsoft.com/office/drawing/2014/main" id="{FF1E7B91-8A88-4D0C-BE11-986B3476B3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5288" y="1160463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6C4A4047-3A99-442A-8968-AB6D09FCEEB7}"/>
              </a:ext>
            </a:extLst>
          </p:cNvPr>
          <p:cNvGrpSpPr>
            <a:grpSpLocks/>
          </p:cNvGrpSpPr>
          <p:nvPr/>
        </p:nvGrpSpPr>
        <p:grpSpPr bwMode="auto">
          <a:xfrm>
            <a:off x="3036888" y="1008063"/>
            <a:ext cx="503237" cy="360362"/>
            <a:chOff x="567" y="1026"/>
            <a:chExt cx="181" cy="136"/>
          </a:xfrm>
        </p:grpSpPr>
        <p:sp>
          <p:nvSpPr>
            <p:cNvPr id="30806" name="Line 26">
              <a:extLst>
                <a:ext uri="{FF2B5EF4-FFF2-40B4-BE49-F238E27FC236}">
                  <a16:creationId xmlns:a16="http://schemas.microsoft.com/office/drawing/2014/main" id="{50AA70B1-5678-4570-AE9D-FF7019C50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7">
              <a:extLst>
                <a:ext uri="{FF2B5EF4-FFF2-40B4-BE49-F238E27FC236}">
                  <a16:creationId xmlns:a16="http://schemas.microsoft.com/office/drawing/2014/main" id="{12B97696-9003-4A04-9E5C-D34575775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8" name="Line 28">
            <a:extLst>
              <a:ext uri="{FF2B5EF4-FFF2-40B4-BE49-F238E27FC236}">
                <a16:creationId xmlns:a16="http://schemas.microsoft.com/office/drawing/2014/main" id="{F6C47F60-7C7A-4028-9055-D39D5FF7E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8" y="177006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E8E5B5CD-25F8-4432-9FFA-C4D3D3D5168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008063"/>
            <a:ext cx="873125" cy="731837"/>
            <a:chOff x="3782" y="2152"/>
            <a:chExt cx="681" cy="461"/>
          </a:xfrm>
        </p:grpSpPr>
        <p:sp>
          <p:nvSpPr>
            <p:cNvPr id="30804" name="Oval 30">
              <a:extLst>
                <a:ext uri="{FF2B5EF4-FFF2-40B4-BE49-F238E27FC236}">
                  <a16:creationId xmlns:a16="http://schemas.microsoft.com/office/drawing/2014/main" id="{CD31A0D3-3052-4A2F-A1E5-940D4394A2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05" name="Rectangle 31">
              <a:extLst>
                <a:ext uri="{FF2B5EF4-FFF2-40B4-BE49-F238E27FC236}">
                  <a16:creationId xmlns:a16="http://schemas.microsoft.com/office/drawing/2014/main" id="{4815CFE9-3D64-45F0-B2BA-6E7E110B96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752" name="Line 32">
            <a:extLst>
              <a:ext uri="{FF2B5EF4-FFF2-40B4-BE49-F238E27FC236}">
                <a16:creationId xmlns:a16="http://schemas.microsoft.com/office/drawing/2014/main" id="{0785662F-F9B9-4F51-B8B4-2AF009A36F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288" y="1084263"/>
            <a:ext cx="673100" cy="6143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3" name="AutoShape 33">
            <a:extLst>
              <a:ext uri="{FF2B5EF4-FFF2-40B4-BE49-F238E27FC236}">
                <a16:creationId xmlns:a16="http://schemas.microsoft.com/office/drawing/2014/main" id="{E9BB6930-E33F-4D54-A970-CFF013F8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6176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54" name="Line 34">
            <a:extLst>
              <a:ext uri="{FF2B5EF4-FFF2-40B4-BE49-F238E27FC236}">
                <a16:creationId xmlns:a16="http://schemas.microsoft.com/office/drawing/2014/main" id="{4B89A76C-DC38-4D9F-8721-1481DAB3C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288" y="1236663"/>
            <a:ext cx="1611312" cy="40592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899C0A58-79DE-444D-932C-ED14387B7F06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931863"/>
            <a:ext cx="503238" cy="360362"/>
            <a:chOff x="567" y="1026"/>
            <a:chExt cx="181" cy="136"/>
          </a:xfrm>
        </p:grpSpPr>
        <p:sp>
          <p:nvSpPr>
            <p:cNvPr id="30802" name="Line 36">
              <a:extLst>
                <a:ext uri="{FF2B5EF4-FFF2-40B4-BE49-F238E27FC236}">
                  <a16:creationId xmlns:a16="http://schemas.microsoft.com/office/drawing/2014/main" id="{A8FA20D0-1B17-467B-ADB6-F4C2DA0D2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37">
              <a:extLst>
                <a:ext uri="{FF2B5EF4-FFF2-40B4-BE49-F238E27FC236}">
                  <a16:creationId xmlns:a16="http://schemas.microsoft.com/office/drawing/2014/main" id="{545A324D-28CF-4597-973C-9CF0E65E2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8" name="Line 38">
            <a:extLst>
              <a:ext uri="{FF2B5EF4-FFF2-40B4-BE49-F238E27FC236}">
                <a16:creationId xmlns:a16="http://schemas.microsoft.com/office/drawing/2014/main" id="{BF7DEC34-7D43-4714-AD7A-4538D8AAE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1160463"/>
            <a:ext cx="933450" cy="2286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9" name="Oval 39">
            <a:extLst>
              <a:ext uri="{FF2B5EF4-FFF2-40B4-BE49-F238E27FC236}">
                <a16:creationId xmlns:a16="http://schemas.microsoft.com/office/drawing/2014/main" id="{91068A81-BA13-4BCB-AFB4-CF341C5AD044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336925" y="465931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13358AAF-BD45-4685-9C36-A465F69CA525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931863"/>
            <a:ext cx="503237" cy="360362"/>
            <a:chOff x="567" y="1026"/>
            <a:chExt cx="181" cy="136"/>
          </a:xfrm>
        </p:grpSpPr>
        <p:sp>
          <p:nvSpPr>
            <p:cNvPr id="30800" name="Line 41">
              <a:extLst>
                <a:ext uri="{FF2B5EF4-FFF2-40B4-BE49-F238E27FC236}">
                  <a16:creationId xmlns:a16="http://schemas.microsoft.com/office/drawing/2014/main" id="{0FD943EF-B7A4-4ED5-BA45-82FD2A20E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1" name="Line 42">
              <a:extLst>
                <a:ext uri="{FF2B5EF4-FFF2-40B4-BE49-F238E27FC236}">
                  <a16:creationId xmlns:a16="http://schemas.microsoft.com/office/drawing/2014/main" id="{0B63103D-71FC-476F-9730-AC584033B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5" name="Rectangle 43">
            <a:extLst>
              <a:ext uri="{FF2B5EF4-FFF2-40B4-BE49-F238E27FC236}">
                <a16:creationId xmlns:a16="http://schemas.microsoft.com/office/drawing/2014/main" id="{B434E0E6-7F5F-4A0B-8B1D-D97ABF3760FF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265488" y="4589463"/>
            <a:ext cx="990600" cy="766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4" name="Line 44">
            <a:extLst>
              <a:ext uri="{FF2B5EF4-FFF2-40B4-BE49-F238E27FC236}">
                <a16:creationId xmlns:a16="http://schemas.microsoft.com/office/drawing/2014/main" id="{ED41E7B9-B741-4079-BFCF-9A23606823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65488" y="1160463"/>
            <a:ext cx="1695450" cy="414655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6" name="Line 46">
            <a:extLst>
              <a:ext uri="{FF2B5EF4-FFF2-40B4-BE49-F238E27FC236}">
                <a16:creationId xmlns:a16="http://schemas.microsoft.com/office/drawing/2014/main" id="{0694CF87-6D1F-40BF-B9C0-C43C17A0FC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88" y="3446463"/>
            <a:ext cx="1676400" cy="1905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7" name="Line 47">
            <a:extLst>
              <a:ext uri="{FF2B5EF4-FFF2-40B4-BE49-F238E27FC236}">
                <a16:creationId xmlns:a16="http://schemas.microsoft.com/office/drawing/2014/main" id="{2CEEDEC3-0D32-4A97-B66C-74470F2756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7088" y="3446463"/>
            <a:ext cx="1854200" cy="2005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8" name="Line 48">
            <a:extLst>
              <a:ext uri="{FF2B5EF4-FFF2-40B4-BE49-F238E27FC236}">
                <a16:creationId xmlns:a16="http://schemas.microsoft.com/office/drawing/2014/main" id="{4B4534BD-506D-4FDA-A3A7-28BE06F812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5225" y="3446463"/>
            <a:ext cx="431800" cy="1008062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9" name="Oval 49">
            <a:extLst>
              <a:ext uri="{FF2B5EF4-FFF2-40B4-BE49-F238E27FC236}">
                <a16:creationId xmlns:a16="http://schemas.microsoft.com/office/drawing/2014/main" id="{5A8D9352-DB27-4F5A-9F8C-E0A8EE25391E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7299325" y="4670425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1" name="Rectangle 50">
            <a:extLst>
              <a:ext uri="{FF2B5EF4-FFF2-40B4-BE49-F238E27FC236}">
                <a16:creationId xmlns:a16="http://schemas.microsoft.com/office/drawing/2014/main" id="{5AC79A75-C721-4EE7-8126-A47D359E0CD0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7094538" y="4600575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71" name="Line 51">
            <a:extLst>
              <a:ext uri="{FF2B5EF4-FFF2-40B4-BE49-F238E27FC236}">
                <a16:creationId xmlns:a16="http://schemas.microsoft.com/office/drawing/2014/main" id="{26FCB057-6759-4104-90C8-5055E68975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7888" y="3446463"/>
            <a:ext cx="792162" cy="18716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2" name="Line 52">
            <a:extLst>
              <a:ext uri="{FF2B5EF4-FFF2-40B4-BE49-F238E27FC236}">
                <a16:creationId xmlns:a16="http://schemas.microsoft.com/office/drawing/2014/main" id="{38F0D88D-9823-4D14-BBCE-BB610A65B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1488" y="4437063"/>
            <a:ext cx="10033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3" name="Line 53">
            <a:extLst>
              <a:ext uri="{FF2B5EF4-FFF2-40B4-BE49-F238E27FC236}">
                <a16:creationId xmlns:a16="http://schemas.microsoft.com/office/drawing/2014/main" id="{5A27F5D5-BCB7-449B-8DD0-ACA94FDFC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4488" y="4437063"/>
            <a:ext cx="8382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7" name="Line 57">
            <a:extLst>
              <a:ext uri="{FF2B5EF4-FFF2-40B4-BE49-F238E27FC236}">
                <a16:creationId xmlns:a16="http://schemas.microsoft.com/office/drawing/2014/main" id="{FA041861-E545-4985-BBEF-5097A3E4F7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7450" y="4970463"/>
            <a:ext cx="577850" cy="481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58">
            <a:extLst>
              <a:ext uri="{FF2B5EF4-FFF2-40B4-BE49-F238E27FC236}">
                <a16:creationId xmlns:a16="http://schemas.microsoft.com/office/drawing/2014/main" id="{5A99ED4A-66C4-4159-B4DC-FC3C047C0C24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6189663"/>
            <a:ext cx="533400" cy="381000"/>
            <a:chOff x="567" y="2931"/>
            <a:chExt cx="726" cy="544"/>
          </a:xfrm>
        </p:grpSpPr>
        <p:sp>
          <p:nvSpPr>
            <p:cNvPr id="14" name="Oval 59">
              <a:extLst>
                <a:ext uri="{FF2B5EF4-FFF2-40B4-BE49-F238E27FC236}">
                  <a16:creationId xmlns:a16="http://schemas.microsoft.com/office/drawing/2014/main" id="{BA9CEC0C-52A6-4CA0-AB1A-727723002C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60">
              <a:extLst>
                <a:ext uri="{FF2B5EF4-FFF2-40B4-BE49-F238E27FC236}">
                  <a16:creationId xmlns:a16="http://schemas.microsoft.com/office/drawing/2014/main" id="{3532B546-84C8-40C7-BC8B-6B53C9EB11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" name="Rectangle 61">
            <a:extLst>
              <a:ext uri="{FF2B5EF4-FFF2-40B4-BE49-F238E27FC236}">
                <a16:creationId xmlns:a16="http://schemas.microsoft.com/office/drawing/2014/main" id="{0329F96D-191B-4857-814F-3110F7C7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6113463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82" name="Line 62">
            <a:extLst>
              <a:ext uri="{FF2B5EF4-FFF2-40B4-BE49-F238E27FC236}">
                <a16:creationId xmlns:a16="http://schemas.microsoft.com/office/drawing/2014/main" id="{EAE0C0FD-E1AD-4E02-8D02-0F4C39330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4970463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3" name="Line 63">
            <a:extLst>
              <a:ext uri="{FF2B5EF4-FFF2-40B4-BE49-F238E27FC236}">
                <a16:creationId xmlns:a16="http://schemas.microsoft.com/office/drawing/2014/main" id="{2CFB2037-4213-4A55-A221-3C58300ED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8500" y="6113463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4" name="Line 64">
            <a:extLst>
              <a:ext uri="{FF2B5EF4-FFF2-40B4-BE49-F238E27FC236}">
                <a16:creationId xmlns:a16="http://schemas.microsoft.com/office/drawing/2014/main" id="{61511B01-7391-4207-8296-7E118C0A3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1688" y="4437063"/>
            <a:ext cx="1981200" cy="16764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65">
            <a:extLst>
              <a:ext uri="{FF2B5EF4-FFF2-40B4-BE49-F238E27FC236}">
                <a16:creationId xmlns:a16="http://schemas.microsoft.com/office/drawing/2014/main" id="{32F9C381-322C-4B8A-BFD3-3D8A166E8E82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4741863"/>
            <a:ext cx="503238" cy="360362"/>
            <a:chOff x="567" y="1026"/>
            <a:chExt cx="181" cy="136"/>
          </a:xfrm>
        </p:grpSpPr>
        <p:sp>
          <p:nvSpPr>
            <p:cNvPr id="30796" name="Line 66">
              <a:extLst>
                <a:ext uri="{FF2B5EF4-FFF2-40B4-BE49-F238E27FC236}">
                  <a16:creationId xmlns:a16="http://schemas.microsoft.com/office/drawing/2014/main" id="{C468DCA9-05AC-4510-ABB8-209C8EBEA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67">
              <a:extLst>
                <a:ext uri="{FF2B5EF4-FFF2-40B4-BE49-F238E27FC236}">
                  <a16:creationId xmlns:a16="http://schemas.microsoft.com/office/drawing/2014/main" id="{9F55BFA1-570C-4ACA-B364-4941C8F36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88" name="Picture 68" descr="30">
            <a:extLst>
              <a:ext uri="{FF2B5EF4-FFF2-40B4-BE49-F238E27FC236}">
                <a16:creationId xmlns:a16="http://schemas.microsoft.com/office/drawing/2014/main" id="{B2838327-BB09-4837-864E-7874EDB3E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4276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9">
            <a:extLst>
              <a:ext uri="{FF2B5EF4-FFF2-40B4-BE49-F238E27FC236}">
                <a16:creationId xmlns:a16="http://schemas.microsoft.com/office/drawing/2014/main" id="{6C44F6F9-0599-48D9-B364-2FABBF252E74}"/>
              </a:ext>
            </a:extLst>
          </p:cNvPr>
          <p:cNvGrpSpPr>
            <a:grpSpLocks/>
          </p:cNvGrpSpPr>
          <p:nvPr/>
        </p:nvGrpSpPr>
        <p:grpSpPr bwMode="auto">
          <a:xfrm>
            <a:off x="3467100" y="6418263"/>
            <a:ext cx="381000" cy="228600"/>
            <a:chOff x="567" y="1026"/>
            <a:chExt cx="181" cy="136"/>
          </a:xfrm>
        </p:grpSpPr>
        <p:sp>
          <p:nvSpPr>
            <p:cNvPr id="30794" name="Line 70">
              <a:extLst>
                <a:ext uri="{FF2B5EF4-FFF2-40B4-BE49-F238E27FC236}">
                  <a16:creationId xmlns:a16="http://schemas.microsoft.com/office/drawing/2014/main" id="{9310E5D6-4485-4E31-B32F-F9410CAF2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5" name="Line 71">
              <a:extLst>
                <a:ext uri="{FF2B5EF4-FFF2-40B4-BE49-F238E27FC236}">
                  <a16:creationId xmlns:a16="http://schemas.microsoft.com/office/drawing/2014/main" id="{500ACDA4-5CEE-4690-9D2B-8B6C3C074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92" name="Line 72">
            <a:extLst>
              <a:ext uri="{FF2B5EF4-FFF2-40B4-BE49-F238E27FC236}">
                <a16:creationId xmlns:a16="http://schemas.microsoft.com/office/drawing/2014/main" id="{5752D16F-DD2D-49E6-BDBE-F6CFD3E366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9850" y="4970463"/>
            <a:ext cx="577850" cy="48101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73">
            <a:extLst>
              <a:ext uri="{FF2B5EF4-FFF2-40B4-BE49-F238E27FC236}">
                <a16:creationId xmlns:a16="http://schemas.microsoft.com/office/drawing/2014/main" id="{CAF531DA-5104-420A-8C32-838F25D5C3EA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6172200"/>
            <a:ext cx="533400" cy="381000"/>
            <a:chOff x="567" y="2931"/>
            <a:chExt cx="726" cy="544"/>
          </a:xfrm>
        </p:grpSpPr>
        <p:sp>
          <p:nvSpPr>
            <p:cNvPr id="18" name="Oval 74">
              <a:extLst>
                <a:ext uri="{FF2B5EF4-FFF2-40B4-BE49-F238E27FC236}">
                  <a16:creationId xmlns:a16="http://schemas.microsoft.com/office/drawing/2014/main" id="{020F98AB-34E6-4338-89C0-BE9857E9BD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93" name="Rectangle 75">
              <a:extLst>
                <a:ext uri="{FF2B5EF4-FFF2-40B4-BE49-F238E27FC236}">
                  <a16:creationId xmlns:a16="http://schemas.microsoft.com/office/drawing/2014/main" id="{BFB742E9-694A-4A5C-A902-7B58A9432E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776" name="Rectangle 76">
            <a:extLst>
              <a:ext uri="{FF2B5EF4-FFF2-40B4-BE49-F238E27FC236}">
                <a16:creationId xmlns:a16="http://schemas.microsoft.com/office/drawing/2014/main" id="{6E1E2DAB-001B-4552-8634-2EB674DE1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6113463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97" name="Line 77">
            <a:extLst>
              <a:ext uri="{FF2B5EF4-FFF2-40B4-BE49-F238E27FC236}">
                <a16:creationId xmlns:a16="http://schemas.microsoft.com/office/drawing/2014/main" id="{D2076ADC-6589-48B2-9F4A-126C31CCA9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1900" y="4970463"/>
            <a:ext cx="636588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8" name="Line 78">
            <a:extLst>
              <a:ext uri="{FF2B5EF4-FFF2-40B4-BE49-F238E27FC236}">
                <a16:creationId xmlns:a16="http://schemas.microsoft.com/office/drawing/2014/main" id="{1242914B-6A79-41EC-A000-A3B5E3C3B5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0900" y="6113463"/>
            <a:ext cx="103188" cy="228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9" name="Line 79">
            <a:extLst>
              <a:ext uri="{FF2B5EF4-FFF2-40B4-BE49-F238E27FC236}">
                <a16:creationId xmlns:a16="http://schemas.microsoft.com/office/drawing/2014/main" id="{E1BC8EB8-F2E0-4CD2-9D5E-B52472D49B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4088" y="4495800"/>
            <a:ext cx="1839912" cy="16176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" name="Group 80">
            <a:extLst>
              <a:ext uri="{FF2B5EF4-FFF2-40B4-BE49-F238E27FC236}">
                <a16:creationId xmlns:a16="http://schemas.microsoft.com/office/drawing/2014/main" id="{4B24C31D-E978-49A3-A6BC-D3DA6122D712}"/>
              </a:ext>
            </a:extLst>
          </p:cNvPr>
          <p:cNvGrpSpPr>
            <a:grpSpLocks/>
          </p:cNvGrpSpPr>
          <p:nvPr/>
        </p:nvGrpSpPr>
        <p:grpSpPr bwMode="auto">
          <a:xfrm>
            <a:off x="7962900" y="4741863"/>
            <a:ext cx="503238" cy="360362"/>
            <a:chOff x="567" y="1026"/>
            <a:chExt cx="181" cy="136"/>
          </a:xfrm>
        </p:grpSpPr>
        <p:sp>
          <p:nvSpPr>
            <p:cNvPr id="30790" name="Line 81">
              <a:extLst>
                <a:ext uri="{FF2B5EF4-FFF2-40B4-BE49-F238E27FC236}">
                  <a16:creationId xmlns:a16="http://schemas.microsoft.com/office/drawing/2014/main" id="{EE128672-900A-4B6B-A56F-C6D31F7C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1" name="Line 82">
              <a:extLst>
                <a:ext uri="{FF2B5EF4-FFF2-40B4-BE49-F238E27FC236}">
                  <a16:creationId xmlns:a16="http://schemas.microsoft.com/office/drawing/2014/main" id="{A5410298-9B54-42E8-8273-AD485D7F9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03" name="Picture 83" descr="30">
            <a:extLst>
              <a:ext uri="{FF2B5EF4-FFF2-40B4-BE49-F238E27FC236}">
                <a16:creationId xmlns:a16="http://schemas.microsoft.com/office/drawing/2014/main" id="{96D4F7FC-054A-42C6-A207-DAD46B4B16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4276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84">
            <a:extLst>
              <a:ext uri="{FF2B5EF4-FFF2-40B4-BE49-F238E27FC236}">
                <a16:creationId xmlns:a16="http://schemas.microsoft.com/office/drawing/2014/main" id="{D175372A-57D3-4DE8-8E1A-99E8DA8F7A50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6418263"/>
            <a:ext cx="381000" cy="228600"/>
            <a:chOff x="567" y="1026"/>
            <a:chExt cx="181" cy="136"/>
          </a:xfrm>
        </p:grpSpPr>
        <p:sp>
          <p:nvSpPr>
            <p:cNvPr id="19" name="Line 85">
              <a:extLst>
                <a:ext uri="{FF2B5EF4-FFF2-40B4-BE49-F238E27FC236}">
                  <a16:creationId xmlns:a16="http://schemas.microsoft.com/office/drawing/2014/main" id="{B96F8EC5-ECCB-4DDB-A3B4-DC47F68E1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9" name="Line 86">
              <a:extLst>
                <a:ext uri="{FF2B5EF4-FFF2-40B4-BE49-F238E27FC236}">
                  <a16:creationId xmlns:a16="http://schemas.microsoft.com/office/drawing/2014/main" id="{94089157-C87D-4558-BBB0-402044AE8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07" name="Picture 87" descr="30">
            <a:extLst>
              <a:ext uri="{FF2B5EF4-FFF2-40B4-BE49-F238E27FC236}">
                <a16:creationId xmlns:a16="http://schemas.microsoft.com/office/drawing/2014/main" id="{7F4A8283-FCEF-4D5E-AC4B-0031C2DD32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8" name="Picture 88" descr="30">
            <a:extLst>
              <a:ext uri="{FF2B5EF4-FFF2-40B4-BE49-F238E27FC236}">
                <a16:creationId xmlns:a16="http://schemas.microsoft.com/office/drawing/2014/main" id="{951C69AC-7E50-40DF-A4BB-089098C104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9" name="Picture 89" descr="30">
            <a:extLst>
              <a:ext uri="{FF2B5EF4-FFF2-40B4-BE49-F238E27FC236}">
                <a16:creationId xmlns:a16="http://schemas.microsoft.com/office/drawing/2014/main" id="{78B90BF2-9515-4FB6-8172-6FA2A6AE7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0" name="Picture 90" descr="30">
            <a:extLst>
              <a:ext uri="{FF2B5EF4-FFF2-40B4-BE49-F238E27FC236}">
                <a16:creationId xmlns:a16="http://schemas.microsoft.com/office/drawing/2014/main" id="{441380AF-F42D-4538-B3E0-990CDE1E9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7" name="Text Box 91">
            <a:extLst>
              <a:ext uri="{FF2B5EF4-FFF2-40B4-BE49-F238E27FC236}">
                <a16:creationId xmlns:a16="http://schemas.microsoft.com/office/drawing/2014/main" id="{E2C31748-2B51-415B-90F3-FE1BA087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3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0733" grpId="0" animBg="1"/>
      <p:bldP spid="30738" grpId="0" animBg="1"/>
      <p:bldP spid="30740" grpId="0" animBg="1"/>
      <p:bldP spid="30741" grpId="0" animBg="1"/>
      <p:bldP spid="30753" grpId="0" animBg="1"/>
      <p:bldP spid="30759" grpId="0" animBg="1"/>
      <p:bldP spid="307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5">
            <a:extLst>
              <a:ext uri="{FF2B5EF4-FFF2-40B4-BE49-F238E27FC236}">
                <a16:creationId xmlns:a16="http://schemas.microsoft.com/office/drawing/2014/main" id="{B1670295-4CF0-413F-B753-58BEF5A1C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49">
            <a:extLst>
              <a:ext uri="{FF2B5EF4-FFF2-40B4-BE49-F238E27FC236}">
                <a16:creationId xmlns:a16="http://schemas.microsoft.com/office/drawing/2014/main" id="{2D56522B-1B1E-40CD-80A7-89CFE3B57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E0B73124-9AC3-473C-B2F4-D32CAC9C3C4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429000"/>
            <a:ext cx="1368425" cy="865188"/>
            <a:chOff x="3168" y="240"/>
            <a:chExt cx="862" cy="545"/>
          </a:xfrm>
        </p:grpSpPr>
        <p:sp>
          <p:nvSpPr>
            <p:cNvPr id="4154" name="Oval 90">
              <a:extLst>
                <a:ext uri="{FF2B5EF4-FFF2-40B4-BE49-F238E27FC236}">
                  <a16:creationId xmlns:a16="http://schemas.microsoft.com/office/drawing/2014/main" id="{C57B3B7B-5D33-46A8-B6C5-321814544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55" name="Rectangle 91">
              <a:extLst>
                <a:ext uri="{FF2B5EF4-FFF2-40B4-BE49-F238E27FC236}">
                  <a16:creationId xmlns:a16="http://schemas.microsoft.com/office/drawing/2014/main" id="{EEC7E1BF-C605-4814-831D-3D24BC3476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82">
            <a:extLst>
              <a:ext uri="{FF2B5EF4-FFF2-40B4-BE49-F238E27FC236}">
                <a16:creationId xmlns:a16="http://schemas.microsoft.com/office/drawing/2014/main" id="{1CA90FB4-0D37-4B94-A00A-DC1F596406AE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292600"/>
            <a:ext cx="1439863" cy="1298575"/>
            <a:chOff x="3063" y="2894"/>
            <a:chExt cx="726" cy="626"/>
          </a:xfrm>
        </p:grpSpPr>
        <p:sp>
          <p:nvSpPr>
            <p:cNvPr id="4152" name="Oval 83">
              <a:extLst>
                <a:ext uri="{FF2B5EF4-FFF2-40B4-BE49-F238E27FC236}">
                  <a16:creationId xmlns:a16="http://schemas.microsoft.com/office/drawing/2014/main" id="{0EDBC4FC-D7BB-4A97-A9C3-88AFBBA574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53" name="Rectangle 84">
              <a:extLst>
                <a:ext uri="{FF2B5EF4-FFF2-40B4-BE49-F238E27FC236}">
                  <a16:creationId xmlns:a16="http://schemas.microsoft.com/office/drawing/2014/main" id="{7DE89B0B-DE03-4C2F-824F-F4E7016EC2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86" name="Oval 38">
            <a:extLst>
              <a:ext uri="{FF2B5EF4-FFF2-40B4-BE49-F238E27FC236}">
                <a16:creationId xmlns:a16="http://schemas.microsoft.com/office/drawing/2014/main" id="{7B240E49-74E4-49F6-BA08-6BCDDC20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076700"/>
            <a:ext cx="576263" cy="504825"/>
          </a:xfrm>
          <a:prstGeom prst="ellipse">
            <a:avLst/>
          </a:prstGeom>
          <a:noFill/>
          <a:ln w="1174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3" name="Oval 45">
            <a:extLst>
              <a:ext uri="{FF2B5EF4-FFF2-40B4-BE49-F238E27FC236}">
                <a16:creationId xmlns:a16="http://schemas.microsoft.com/office/drawing/2014/main" id="{422DD15B-8203-42EA-B0F7-8E98ADBF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05263"/>
            <a:ext cx="504825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4" name="Line 20">
            <a:extLst>
              <a:ext uri="{FF2B5EF4-FFF2-40B4-BE49-F238E27FC236}">
                <a16:creationId xmlns:a16="http://schemas.microsoft.com/office/drawing/2014/main" id="{B964002C-241E-47F9-A7C8-EDE9B40874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1" name="Oval 33">
            <a:extLst>
              <a:ext uri="{FF2B5EF4-FFF2-40B4-BE49-F238E27FC236}">
                <a16:creationId xmlns:a16="http://schemas.microsoft.com/office/drawing/2014/main" id="{88B524D5-196C-4E49-8010-B256579EC15C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6" name="Rectangle 37">
            <a:extLst>
              <a:ext uri="{FF2B5EF4-FFF2-40B4-BE49-F238E27FC236}">
                <a16:creationId xmlns:a16="http://schemas.microsoft.com/office/drawing/2014/main" id="{1395CA15-13E7-45AB-A05C-88678FF852C5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9" name="Oval 31">
            <a:extLst>
              <a:ext uri="{FF2B5EF4-FFF2-40B4-BE49-F238E27FC236}">
                <a16:creationId xmlns:a16="http://schemas.microsoft.com/office/drawing/2014/main" id="{B044AC4B-D6FA-4385-8E22-6F2257BB61BF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0768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8" name="Rectangle 36">
            <a:extLst>
              <a:ext uri="{FF2B5EF4-FFF2-40B4-BE49-F238E27FC236}">
                <a16:creationId xmlns:a16="http://schemas.microsoft.com/office/drawing/2014/main" id="{F68B960F-98B3-40A7-9B57-1F4076C29E66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862513" y="4594225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9" name="Rectangle 35">
            <a:extLst>
              <a:ext uri="{FF2B5EF4-FFF2-40B4-BE49-F238E27FC236}">
                <a16:creationId xmlns:a16="http://schemas.microsoft.com/office/drawing/2014/main" id="{F670EF47-E63A-43C5-A9C0-33BD2B4F4C6B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5508625" y="3789363"/>
            <a:ext cx="13684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0" name="Rectangle 34">
            <a:extLst>
              <a:ext uri="{FF2B5EF4-FFF2-40B4-BE49-F238E27FC236}">
                <a16:creationId xmlns:a16="http://schemas.microsoft.com/office/drawing/2014/main" id="{2D4D3D71-70A6-48D6-8CAB-E97186F30E4F}"/>
              </a:ext>
            </a:extLst>
          </p:cNvPr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367FDA5C-401C-43B6-AF24-5A33C6F360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2060575"/>
            <a:ext cx="2808287" cy="331311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124D5BA3-722A-4752-AB64-1A64DAC6B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052513"/>
            <a:ext cx="431800" cy="108108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8EB45336-7976-4546-AF39-66C2B2F5E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2138" y="1052513"/>
            <a:ext cx="1871662" cy="46069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7FE117C4-40DB-4F7D-9E26-8A2D3B172A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5" name="Line 19">
            <a:extLst>
              <a:ext uri="{FF2B5EF4-FFF2-40B4-BE49-F238E27FC236}">
                <a16:creationId xmlns:a16="http://schemas.microsoft.com/office/drawing/2014/main" id="{CD24C098-41C8-470B-9A95-E58C639CE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Line 21">
            <a:extLst>
              <a:ext uri="{FF2B5EF4-FFF2-40B4-BE49-F238E27FC236}">
                <a16:creationId xmlns:a16="http://schemas.microsoft.com/office/drawing/2014/main" id="{3EEDA82B-9D5A-46FC-B358-44BFEE9FDC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7" name="Line 23">
            <a:extLst>
              <a:ext uri="{FF2B5EF4-FFF2-40B4-BE49-F238E27FC236}">
                <a16:creationId xmlns:a16="http://schemas.microsoft.com/office/drawing/2014/main" id="{E5742F76-7827-4191-B19D-588C31C2D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8" name="Line 24">
            <a:extLst>
              <a:ext uri="{FF2B5EF4-FFF2-40B4-BE49-F238E27FC236}">
                <a16:creationId xmlns:a16="http://schemas.microsoft.com/office/drawing/2014/main" id="{4ABE0BA7-E6DE-4C9C-A3A5-0E7870EE3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603D62C7-16AA-45FA-B94C-88817A4474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644900"/>
            <a:ext cx="720725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FEA57F84-7AA2-4A26-8918-207E5A2CE1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125" y="3429000"/>
            <a:ext cx="431800" cy="10080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id="{BCB1AA29-0272-4591-BCFE-10EF72839B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3429000"/>
            <a:ext cx="792162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03E1305E-05AD-4FA5-89E9-9881EFF89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292600"/>
            <a:ext cx="215900" cy="4318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B4F62FFA-E107-4A63-A4E3-E8CA57698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4724400"/>
            <a:ext cx="144462" cy="865188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" name="Line 32">
            <a:extLst>
              <a:ext uri="{FF2B5EF4-FFF2-40B4-BE49-F238E27FC236}">
                <a16:creationId xmlns:a16="http://schemas.microsoft.com/office/drawing/2014/main" id="{70F2A3E3-9EB3-4B3C-B593-8365C04C21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4437063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7" name="Line 39">
            <a:extLst>
              <a:ext uri="{FF2B5EF4-FFF2-40B4-BE49-F238E27FC236}">
                <a16:creationId xmlns:a16="http://schemas.microsoft.com/office/drawing/2014/main" id="{B6132742-A208-4775-8AF2-42DC4D0FD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4437063"/>
            <a:ext cx="1800225" cy="2159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9" name="Line 41">
            <a:extLst>
              <a:ext uri="{FF2B5EF4-FFF2-40B4-BE49-F238E27FC236}">
                <a16:creationId xmlns:a16="http://schemas.microsoft.com/office/drawing/2014/main" id="{0698E8BA-F5F0-4D61-AFF2-25E128F15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4581525"/>
            <a:ext cx="576263" cy="71438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0" name="Line 42">
            <a:extLst>
              <a:ext uri="{FF2B5EF4-FFF2-40B4-BE49-F238E27FC236}">
                <a16:creationId xmlns:a16="http://schemas.microsoft.com/office/drawing/2014/main" id="{B2A2121F-1595-44F5-AD81-76D18CF39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4076700"/>
            <a:ext cx="503238" cy="21590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1" name="Line 43">
            <a:extLst>
              <a:ext uri="{FF2B5EF4-FFF2-40B4-BE49-F238E27FC236}">
                <a16:creationId xmlns:a16="http://schemas.microsoft.com/office/drawing/2014/main" id="{9110C4B6-1100-4330-9F49-57B102578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4076700"/>
            <a:ext cx="503238" cy="0"/>
          </a:xfrm>
          <a:prstGeom prst="line">
            <a:avLst/>
          </a:prstGeom>
          <a:noFill/>
          <a:ln w="1143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9" name="Line 46">
            <a:extLst>
              <a:ext uri="{FF2B5EF4-FFF2-40B4-BE49-F238E27FC236}">
                <a16:creationId xmlns:a16="http://schemas.microsoft.com/office/drawing/2014/main" id="{C5C94B1E-232F-4F8E-8F20-F479AFD8F5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0" name="Line 47">
            <a:extLst>
              <a:ext uri="{FF2B5EF4-FFF2-40B4-BE49-F238E27FC236}">
                <a16:creationId xmlns:a16="http://schemas.microsoft.com/office/drawing/2014/main" id="{54E86F1A-FDA6-4F3E-82F5-E22170AC5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1" name="Line 48">
            <a:extLst>
              <a:ext uri="{FF2B5EF4-FFF2-40B4-BE49-F238E27FC236}">
                <a16:creationId xmlns:a16="http://schemas.microsoft.com/office/drawing/2014/main" id="{69916EB2-99CA-47FC-9210-D1707C0AF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2" name="Line 50">
            <a:extLst>
              <a:ext uri="{FF2B5EF4-FFF2-40B4-BE49-F238E27FC236}">
                <a16:creationId xmlns:a16="http://schemas.microsoft.com/office/drawing/2014/main" id="{AAE4A461-4E94-4122-8152-77E203C4BA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33" name="Line 51">
            <a:extLst>
              <a:ext uri="{FF2B5EF4-FFF2-40B4-BE49-F238E27FC236}">
                <a16:creationId xmlns:a16="http://schemas.microsoft.com/office/drawing/2014/main" id="{B937EBDE-6802-4E6D-B549-8A6075CB2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55">
            <a:extLst>
              <a:ext uri="{FF2B5EF4-FFF2-40B4-BE49-F238E27FC236}">
                <a16:creationId xmlns:a16="http://schemas.microsoft.com/office/drawing/2014/main" id="{89CF10CC-F7E7-4A0E-890F-394B9BF48D97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97425"/>
            <a:ext cx="503237" cy="360363"/>
            <a:chOff x="567" y="1026"/>
            <a:chExt cx="181" cy="136"/>
          </a:xfrm>
        </p:grpSpPr>
        <p:sp>
          <p:nvSpPr>
            <p:cNvPr id="4150" name="Line 56">
              <a:extLst>
                <a:ext uri="{FF2B5EF4-FFF2-40B4-BE49-F238E27FC236}">
                  <a16:creationId xmlns:a16="http://schemas.microsoft.com/office/drawing/2014/main" id="{F77A2098-22DD-4010-8B92-03A762BA1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Line 57">
              <a:extLst>
                <a:ext uri="{FF2B5EF4-FFF2-40B4-BE49-F238E27FC236}">
                  <a16:creationId xmlns:a16="http://schemas.microsoft.com/office/drawing/2014/main" id="{81F66C0A-B337-4B89-809A-B1243AB97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5">
            <a:extLst>
              <a:ext uri="{FF2B5EF4-FFF2-40B4-BE49-F238E27FC236}">
                <a16:creationId xmlns:a16="http://schemas.microsoft.com/office/drawing/2014/main" id="{FF365892-9EDC-4B3D-9BFD-41F126380E96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908050"/>
            <a:ext cx="287337" cy="215900"/>
            <a:chOff x="567" y="1026"/>
            <a:chExt cx="181" cy="136"/>
          </a:xfrm>
        </p:grpSpPr>
        <p:sp>
          <p:nvSpPr>
            <p:cNvPr id="4148" name="Line 66">
              <a:extLst>
                <a:ext uri="{FF2B5EF4-FFF2-40B4-BE49-F238E27FC236}">
                  <a16:creationId xmlns:a16="http://schemas.microsoft.com/office/drawing/2014/main" id="{6804C3F5-0F08-42E5-A357-88548B317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Line 67">
              <a:extLst>
                <a:ext uri="{FF2B5EF4-FFF2-40B4-BE49-F238E27FC236}">
                  <a16:creationId xmlns:a16="http://schemas.microsoft.com/office/drawing/2014/main" id="{81075EFF-B052-423E-8A14-1E9E377E3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:a16="http://schemas.microsoft.com/office/drawing/2014/main" id="{8AD65C74-C80D-47F5-AAD6-21F578958811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1916113"/>
            <a:ext cx="287337" cy="215900"/>
            <a:chOff x="567" y="1026"/>
            <a:chExt cx="181" cy="136"/>
          </a:xfrm>
        </p:grpSpPr>
        <p:sp>
          <p:nvSpPr>
            <p:cNvPr id="4146" name="Line 69">
              <a:extLst>
                <a:ext uri="{FF2B5EF4-FFF2-40B4-BE49-F238E27FC236}">
                  <a16:creationId xmlns:a16="http://schemas.microsoft.com/office/drawing/2014/main" id="{A4297D05-6DEC-404D-8FE9-C7F3A6C32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Line 70">
              <a:extLst>
                <a:ext uri="{FF2B5EF4-FFF2-40B4-BE49-F238E27FC236}">
                  <a16:creationId xmlns:a16="http://schemas.microsoft.com/office/drawing/2014/main" id="{BA821172-B060-4BE0-9F91-70B9A8304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4">
            <a:extLst>
              <a:ext uri="{FF2B5EF4-FFF2-40B4-BE49-F238E27FC236}">
                <a16:creationId xmlns:a16="http://schemas.microsoft.com/office/drawing/2014/main" id="{9CDB3BFA-58E1-4E78-A801-0FC8FC0720E9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3644900"/>
            <a:ext cx="431800" cy="360363"/>
            <a:chOff x="567" y="1026"/>
            <a:chExt cx="181" cy="136"/>
          </a:xfrm>
        </p:grpSpPr>
        <p:sp>
          <p:nvSpPr>
            <p:cNvPr id="4144" name="Line 75">
              <a:extLst>
                <a:ext uri="{FF2B5EF4-FFF2-40B4-BE49-F238E27FC236}">
                  <a16:creationId xmlns:a16="http://schemas.microsoft.com/office/drawing/2014/main" id="{94417E3D-6CD7-4AA4-B762-B9972AC65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Line 76">
              <a:extLst>
                <a:ext uri="{FF2B5EF4-FFF2-40B4-BE49-F238E27FC236}">
                  <a16:creationId xmlns:a16="http://schemas.microsoft.com/office/drawing/2014/main" id="{4AC093F2-990C-418E-861B-CAA1D9012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26" name="Picture 78" descr="30">
            <a:extLst>
              <a:ext uri="{FF2B5EF4-FFF2-40B4-BE49-F238E27FC236}">
                <a16:creationId xmlns:a16="http://schemas.microsoft.com/office/drawing/2014/main" id="{4D79FAC9-E9CE-4BCF-9F5D-7D5D627F8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1577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79" descr="1-324">
            <a:extLst>
              <a:ext uri="{FF2B5EF4-FFF2-40B4-BE49-F238E27FC236}">
                <a16:creationId xmlns:a16="http://schemas.microsoft.com/office/drawing/2014/main" id="{96D87D0F-7CE6-4027-867C-BDAFF18616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8" name="AutoShape 80">
            <a:extLst>
              <a:ext uri="{FF2B5EF4-FFF2-40B4-BE49-F238E27FC236}">
                <a16:creationId xmlns:a16="http://schemas.microsoft.com/office/drawing/2014/main" id="{A03D8F3F-7AED-4930-8042-CB6824E00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29" name="AutoShape 81">
            <a:extLst>
              <a:ext uri="{FF2B5EF4-FFF2-40B4-BE49-F238E27FC236}">
                <a16:creationId xmlns:a16="http://schemas.microsoft.com/office/drawing/2014/main" id="{7EA36F9F-BEDA-480E-A2A8-055827C4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716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42" name="Picture 100" descr="img010">
            <a:extLst>
              <a:ext uri="{FF2B5EF4-FFF2-40B4-BE49-F238E27FC236}">
                <a16:creationId xmlns:a16="http://schemas.microsoft.com/office/drawing/2014/main" id="{C136BA2B-C1D1-42D8-BAC6-0F7661C8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8" t="9668" r="14418" b="44209"/>
          <a:stretch>
            <a:fillRect/>
          </a:stretch>
        </p:blipFill>
        <p:spPr bwMode="auto">
          <a:xfrm>
            <a:off x="0" y="304800"/>
            <a:ext cx="1905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3" name="Text Box 104">
            <a:extLst>
              <a:ext uri="{FF2B5EF4-FFF2-40B4-BE49-F238E27FC236}">
                <a16:creationId xmlns:a16="http://schemas.microsoft.com/office/drawing/2014/main" id="{A8BCA473-972C-4323-88CF-C2B81DFA7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 animBg="1"/>
      <p:bldP spid="2081" grpId="0" animBg="1"/>
      <p:bldP spid="2079" grpId="0" animBg="1"/>
      <p:bldP spid="2128" grpId="0" animBg="1"/>
      <p:bldP spid="21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>
            <a:extLst>
              <a:ext uri="{FF2B5EF4-FFF2-40B4-BE49-F238E27FC236}">
                <a16:creationId xmlns:a16="http://schemas.microsoft.com/office/drawing/2014/main" id="{946A3DE8-7C3B-4956-A4E4-8190E5866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7" name="Line 3">
            <a:extLst>
              <a:ext uri="{FF2B5EF4-FFF2-40B4-BE49-F238E27FC236}">
                <a16:creationId xmlns:a16="http://schemas.microsoft.com/office/drawing/2014/main" id="{EFD2EC75-5DFF-4031-B74A-115542215E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CD29CACD-D6C6-4027-A8F4-8824CE3E00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BA366CEC-FDC7-477A-9B9D-80114499E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F9DB50EF-C66E-43F5-9FC2-6EA80BC5A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09F15ECE-3D73-48AC-B7FE-D94CB853E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30F2D3CC-ABBA-421B-BD5C-38278D97A9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DEC464D2-21F7-4FD7-8B6A-6C6A91686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754" name="Picture 10" descr="D:\Буквы\img034.jpg">
            <a:extLst>
              <a:ext uri="{FF2B5EF4-FFF2-40B4-BE49-F238E27FC236}">
                <a16:creationId xmlns:a16="http://schemas.microsoft.com/office/drawing/2014/main" id="{F3346D35-1D54-46F5-82F2-5ACDA3B3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t="28801" r="28778" b="31865"/>
          <a:stretch>
            <a:fillRect/>
          </a:stretch>
        </p:blipFill>
        <p:spPr bwMode="auto">
          <a:xfrm>
            <a:off x="0" y="304800"/>
            <a:ext cx="2057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id="{23B243E0-8067-48AA-868E-5015B4F8D89A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191000"/>
            <a:ext cx="1368425" cy="865188"/>
            <a:chOff x="3168" y="240"/>
            <a:chExt cx="862" cy="545"/>
          </a:xfrm>
        </p:grpSpPr>
        <p:sp>
          <p:nvSpPr>
            <p:cNvPr id="31770" name="Oval 16">
              <a:extLst>
                <a:ext uri="{FF2B5EF4-FFF2-40B4-BE49-F238E27FC236}">
                  <a16:creationId xmlns:a16="http://schemas.microsoft.com/office/drawing/2014/main" id="{E567B2E7-A287-41BA-A168-0B84C4E39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71" name="Rectangle 17">
              <a:extLst>
                <a:ext uri="{FF2B5EF4-FFF2-40B4-BE49-F238E27FC236}">
                  <a16:creationId xmlns:a16="http://schemas.microsoft.com/office/drawing/2014/main" id="{A0DAFCF3-5D7F-4BDD-B145-D0790D04D7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1756" name="Rectangle 18">
            <a:extLst>
              <a:ext uri="{FF2B5EF4-FFF2-40B4-BE49-F238E27FC236}">
                <a16:creationId xmlns:a16="http://schemas.microsoft.com/office/drawing/2014/main" id="{82A2D8CD-319E-46F8-AB2E-E03202BB870C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913188" y="46116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57" name="Rectangle 19">
            <a:extLst>
              <a:ext uri="{FF2B5EF4-FFF2-40B4-BE49-F238E27FC236}">
                <a16:creationId xmlns:a16="http://schemas.microsoft.com/office/drawing/2014/main" id="{1EA99896-51CA-42DC-A78E-0F52C3861876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4191000" y="4495800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1A830A53-7A58-4BF6-97D5-22C4FB882B1F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724400"/>
            <a:ext cx="1295400" cy="838200"/>
            <a:chOff x="3134" y="724"/>
            <a:chExt cx="948" cy="612"/>
          </a:xfrm>
        </p:grpSpPr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49A019EA-4B30-4A0F-A1EB-290543F03E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69" name="Rectangle 22">
              <a:extLst>
                <a:ext uri="{FF2B5EF4-FFF2-40B4-BE49-F238E27FC236}">
                  <a16:creationId xmlns:a16="http://schemas.microsoft.com/office/drawing/2014/main" id="{DED090BA-78D6-4E5F-ABD9-6DD0E3730A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1767" name="Line 23">
            <a:extLst>
              <a:ext uri="{FF2B5EF4-FFF2-40B4-BE49-F238E27FC236}">
                <a16:creationId xmlns:a16="http://schemas.microsoft.com/office/drawing/2014/main" id="{11FEAEDF-789F-4F8F-B74A-0012126CA1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>
            <a:extLst>
              <a:ext uri="{FF2B5EF4-FFF2-40B4-BE49-F238E27FC236}">
                <a16:creationId xmlns:a16="http://schemas.microsoft.com/office/drawing/2014/main" id="{FA0AD079-8EFD-4342-A867-87B2CEC13B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495800"/>
            <a:ext cx="3048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3" name="Line 29">
            <a:extLst>
              <a:ext uri="{FF2B5EF4-FFF2-40B4-BE49-F238E27FC236}">
                <a16:creationId xmlns:a16="http://schemas.microsoft.com/office/drawing/2014/main" id="{2F31B8F2-5FAB-445E-A3AC-B96FF196E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429000"/>
            <a:ext cx="182563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8B602CB6-29F4-4BEC-B995-F65CC0FF0DD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810000"/>
            <a:ext cx="403225" cy="358775"/>
            <a:chOff x="567" y="1026"/>
            <a:chExt cx="181" cy="136"/>
          </a:xfrm>
        </p:grpSpPr>
        <p:sp>
          <p:nvSpPr>
            <p:cNvPr id="31766" name="Line 31">
              <a:extLst>
                <a:ext uri="{FF2B5EF4-FFF2-40B4-BE49-F238E27FC236}">
                  <a16:creationId xmlns:a16="http://schemas.microsoft.com/office/drawing/2014/main" id="{F129E1A6-9523-4494-97DC-DAFF5B00D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32">
              <a:extLst>
                <a:ext uri="{FF2B5EF4-FFF2-40B4-BE49-F238E27FC236}">
                  <a16:creationId xmlns:a16="http://schemas.microsoft.com/office/drawing/2014/main" id="{5329D3F2-CFD1-4469-BE1C-A70E660C5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77" name="AutoShape 33">
            <a:extLst>
              <a:ext uri="{FF2B5EF4-FFF2-40B4-BE49-F238E27FC236}">
                <a16:creationId xmlns:a16="http://schemas.microsoft.com/office/drawing/2014/main" id="{63DE8240-F8D1-4762-B45D-9A58FF80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173038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78" name="Freeform 34">
            <a:extLst>
              <a:ext uri="{FF2B5EF4-FFF2-40B4-BE49-F238E27FC236}">
                <a16:creationId xmlns:a16="http://schemas.microsoft.com/office/drawing/2014/main" id="{7215CE87-8BB3-4054-99DE-32E3775074C7}"/>
              </a:ext>
            </a:extLst>
          </p:cNvPr>
          <p:cNvSpPr>
            <a:spLocks/>
          </p:cNvSpPr>
          <p:nvPr/>
        </p:nvSpPr>
        <p:spPr bwMode="auto">
          <a:xfrm>
            <a:off x="3962400" y="3429000"/>
            <a:ext cx="914400" cy="330200"/>
          </a:xfrm>
          <a:custGeom>
            <a:avLst/>
            <a:gdLst>
              <a:gd name="T0" fmla="*/ 0 w 624"/>
              <a:gd name="T1" fmla="*/ 0 h 208"/>
              <a:gd name="T2" fmla="*/ 48 w 624"/>
              <a:gd name="T3" fmla="*/ 96 h 208"/>
              <a:gd name="T4" fmla="*/ 144 w 624"/>
              <a:gd name="T5" fmla="*/ 192 h 208"/>
              <a:gd name="T6" fmla="*/ 288 w 624"/>
              <a:gd name="T7" fmla="*/ 192 h 208"/>
              <a:gd name="T8" fmla="*/ 480 w 624"/>
              <a:gd name="T9" fmla="*/ 144 h 208"/>
              <a:gd name="T10" fmla="*/ 624 w 624"/>
              <a:gd name="T11" fmla="*/ 0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08"/>
              <a:gd name="T20" fmla="*/ 624 w 624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65" name="Text Box 35">
            <a:extLst>
              <a:ext uri="{FF2B5EF4-FFF2-40B4-BE49-F238E27FC236}">
                <a16:creationId xmlns:a16="http://schemas.microsoft.com/office/drawing/2014/main" id="{5E48A5D8-2F16-4AA7-8591-3560985B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nimBg="1"/>
      <p:bldP spid="317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981A5362-292B-4F68-983B-E5E933B51A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95FE0999-598A-40A4-989E-AF1C343BDC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8016C8B1-CE05-4071-9DDE-5537B963C3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66AFF52C-D7AB-4721-A595-E715CC3D9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6D147355-2442-472F-BC55-BEC8C68E2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A794FA8B-E71C-4BA7-AF91-66C666150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0D0F16BA-C946-45E7-B6D5-597391BDFA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A6C894A7-D5C6-4116-BF14-0E79A4949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778" name="Picture 11" descr="img036">
            <a:extLst>
              <a:ext uri="{FF2B5EF4-FFF2-40B4-BE49-F238E27FC236}">
                <a16:creationId xmlns:a16="http://schemas.microsoft.com/office/drawing/2014/main" id="{FB23535D-CFAF-4E64-865C-1C9F3D70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2" t="31689" r="29889" b="29906"/>
          <a:stretch>
            <a:fillRect/>
          </a:stretch>
        </p:blipFill>
        <p:spPr bwMode="auto">
          <a:xfrm>
            <a:off x="0" y="304800"/>
            <a:ext cx="22860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Oval 12">
            <a:extLst>
              <a:ext uri="{FF2B5EF4-FFF2-40B4-BE49-F238E27FC236}">
                <a16:creationId xmlns:a16="http://schemas.microsoft.com/office/drawing/2014/main" id="{01C402DA-303A-4FE8-85EA-D7DAD3A470DC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49736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729F6C3-BE60-41F5-A11C-BB1723DD203D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768850" y="46418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C62500EC-241A-4E37-A2A7-2FE943343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41DC0E96-1F94-4C62-A3B5-C1110AF85E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22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7D5C7B9E-055A-4857-8B5A-44F5E39EA651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074988" y="46116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4" name="Rectangle 20">
            <a:extLst>
              <a:ext uri="{FF2B5EF4-FFF2-40B4-BE49-F238E27FC236}">
                <a16:creationId xmlns:a16="http://schemas.microsoft.com/office/drawing/2014/main" id="{318AFB66-B799-4A8A-AC0F-401656B9D63E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3352800" y="4495800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7217520-384E-4491-A7F4-E25AFB04564A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724400"/>
            <a:ext cx="1295400" cy="838200"/>
            <a:chOff x="3134" y="724"/>
            <a:chExt cx="948" cy="612"/>
          </a:xfrm>
        </p:grpSpPr>
        <p:sp>
          <p:nvSpPr>
            <p:cNvPr id="32796" name="Oval 22">
              <a:extLst>
                <a:ext uri="{FF2B5EF4-FFF2-40B4-BE49-F238E27FC236}">
                  <a16:creationId xmlns:a16="http://schemas.microsoft.com/office/drawing/2014/main" id="{BBA8986D-51C0-4BC5-941F-7D331E3059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8FB1C1F3-04D0-4EE2-87BB-5BBC5B6835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2792" name="Line 24">
            <a:extLst>
              <a:ext uri="{FF2B5EF4-FFF2-40B4-BE49-F238E27FC236}">
                <a16:creationId xmlns:a16="http://schemas.microsoft.com/office/drawing/2014/main" id="{C6F887B1-8400-4545-8DE0-BB669B9EFB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3" name="Line 25">
            <a:extLst>
              <a:ext uri="{FF2B5EF4-FFF2-40B4-BE49-F238E27FC236}">
                <a16:creationId xmlns:a16="http://schemas.microsoft.com/office/drawing/2014/main" id="{479BBF85-8937-4123-9978-A53448FE26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495800"/>
            <a:ext cx="381000" cy="8207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7" name="AutoShape 29">
            <a:extLst>
              <a:ext uri="{FF2B5EF4-FFF2-40B4-BE49-F238E27FC236}">
                <a16:creationId xmlns:a16="http://schemas.microsoft.com/office/drawing/2014/main" id="{571F77C9-E77D-40EB-8BF1-A8BA7D503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98" name="Freeform 30">
            <a:extLst>
              <a:ext uri="{FF2B5EF4-FFF2-40B4-BE49-F238E27FC236}">
                <a16:creationId xmlns:a16="http://schemas.microsoft.com/office/drawing/2014/main" id="{D431BEFF-3FEA-42F8-A6E4-B229F8340233}"/>
              </a:ext>
            </a:extLst>
          </p:cNvPr>
          <p:cNvSpPr>
            <a:spLocks/>
          </p:cNvSpPr>
          <p:nvPr/>
        </p:nvSpPr>
        <p:spPr bwMode="auto">
          <a:xfrm>
            <a:off x="4191000" y="4114800"/>
            <a:ext cx="571500" cy="381000"/>
          </a:xfrm>
          <a:custGeom>
            <a:avLst/>
            <a:gdLst>
              <a:gd name="T0" fmla="*/ 336 w 360"/>
              <a:gd name="T1" fmla="*/ 240 h 240"/>
              <a:gd name="T2" fmla="*/ 336 w 360"/>
              <a:gd name="T3" fmla="*/ 144 h 240"/>
              <a:gd name="T4" fmla="*/ 192 w 360"/>
              <a:gd name="T5" fmla="*/ 48 h 240"/>
              <a:gd name="T6" fmla="*/ 0 w 360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60"/>
              <a:gd name="T13" fmla="*/ 0 h 240"/>
              <a:gd name="T14" fmla="*/ 360 w 36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0" h="240">
                <a:moveTo>
                  <a:pt x="336" y="240"/>
                </a:moveTo>
                <a:cubicBezTo>
                  <a:pt x="348" y="208"/>
                  <a:pt x="360" y="176"/>
                  <a:pt x="336" y="144"/>
                </a:cubicBezTo>
                <a:cubicBezTo>
                  <a:pt x="312" y="112"/>
                  <a:pt x="248" y="72"/>
                  <a:pt x="192" y="48"/>
                </a:cubicBezTo>
                <a:cubicBezTo>
                  <a:pt x="136" y="24"/>
                  <a:pt x="68" y="12"/>
                  <a:pt x="0" y="0"/>
                </a:cubicBezTo>
              </a:path>
            </a:pathLst>
          </a:custGeom>
          <a:noFill/>
          <a:ln w="1047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99" name="Freeform 31">
            <a:extLst>
              <a:ext uri="{FF2B5EF4-FFF2-40B4-BE49-F238E27FC236}">
                <a16:creationId xmlns:a16="http://schemas.microsoft.com/office/drawing/2014/main" id="{D13FFBB0-BE60-4453-B976-18271A97E226}"/>
              </a:ext>
            </a:extLst>
          </p:cNvPr>
          <p:cNvSpPr>
            <a:spLocks/>
          </p:cNvSpPr>
          <p:nvPr/>
        </p:nvSpPr>
        <p:spPr bwMode="auto">
          <a:xfrm>
            <a:off x="4114800" y="3886200"/>
            <a:ext cx="1295400" cy="254000"/>
          </a:xfrm>
          <a:custGeom>
            <a:avLst/>
            <a:gdLst>
              <a:gd name="T0" fmla="*/ 0 w 720"/>
              <a:gd name="T1" fmla="*/ 96 h 112"/>
              <a:gd name="T2" fmla="*/ 480 w 720"/>
              <a:gd name="T3" fmla="*/ 96 h 112"/>
              <a:gd name="T4" fmla="*/ 720 w 720"/>
              <a:gd name="T5" fmla="*/ 0 h 112"/>
              <a:gd name="T6" fmla="*/ 0 60000 65536"/>
              <a:gd name="T7" fmla="*/ 0 60000 65536"/>
              <a:gd name="T8" fmla="*/ 0 60000 65536"/>
              <a:gd name="T9" fmla="*/ 0 w 720"/>
              <a:gd name="T10" fmla="*/ 0 h 112"/>
              <a:gd name="T11" fmla="*/ 720 w 72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12">
                <a:moveTo>
                  <a:pt x="0" y="96"/>
                </a:moveTo>
                <a:cubicBezTo>
                  <a:pt x="180" y="104"/>
                  <a:pt x="360" y="112"/>
                  <a:pt x="480" y="96"/>
                </a:cubicBezTo>
                <a:cubicBezTo>
                  <a:pt x="600" y="80"/>
                  <a:pt x="660" y="40"/>
                  <a:pt x="720" y="0"/>
                </a:cubicBezTo>
              </a:path>
            </a:pathLst>
          </a:custGeom>
          <a:noFill/>
          <a:ln w="1047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800" name="Line 32">
            <a:extLst>
              <a:ext uri="{FF2B5EF4-FFF2-40B4-BE49-F238E27FC236}">
                <a16:creationId xmlns:a16="http://schemas.microsoft.com/office/drawing/2014/main" id="{ABEF8B6D-EA11-49E3-B3B4-0F03D318AF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429000"/>
            <a:ext cx="228600" cy="457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0B8E6CB0-5198-4649-BB5E-D6009960A13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733800"/>
            <a:ext cx="457200" cy="360363"/>
            <a:chOff x="567" y="1026"/>
            <a:chExt cx="181" cy="136"/>
          </a:xfrm>
        </p:grpSpPr>
        <p:sp>
          <p:nvSpPr>
            <p:cNvPr id="32794" name="Line 27">
              <a:extLst>
                <a:ext uri="{FF2B5EF4-FFF2-40B4-BE49-F238E27FC236}">
                  <a16:creationId xmlns:a16="http://schemas.microsoft.com/office/drawing/2014/main" id="{2407D40D-BF01-4828-A82E-DD1C66FF3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Line 28">
              <a:extLst>
                <a:ext uri="{FF2B5EF4-FFF2-40B4-BE49-F238E27FC236}">
                  <a16:creationId xmlns:a16="http://schemas.microsoft.com/office/drawing/2014/main" id="{B74DB682-E919-411B-8F1A-E4D0FCD85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 Box 33">
            <a:extLst>
              <a:ext uri="{FF2B5EF4-FFF2-40B4-BE49-F238E27FC236}">
                <a16:creationId xmlns:a16="http://schemas.microsoft.com/office/drawing/2014/main" id="{A7F967AE-5568-446C-AD1E-299B393B4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  <p:bldP spid="32797" grpId="0" animBg="1"/>
      <p:bldP spid="32798" grpId="0" animBg="1"/>
      <p:bldP spid="327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>
            <a:extLst>
              <a:ext uri="{FF2B5EF4-FFF2-40B4-BE49-F238E27FC236}">
                <a16:creationId xmlns:a16="http://schemas.microsoft.com/office/drawing/2014/main" id="{6F5E3F54-50DB-415B-BF81-4C4B4E09B1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787944FF-14F2-4D23-9CDE-4826E98A9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576BA81E-7245-4C30-BD95-67464641B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9DCB8E6E-AFF8-400D-93BD-D3E0AB4F9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B3A22C91-4EAC-40FE-B513-A1C241850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3219A06E-8071-4177-9B71-36E1F1E5D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4D9C3913-5D84-4494-9CA7-EE6E9D924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3FB5E1C0-224A-4A57-9CE7-E5C7F8B2F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802" name="Picture 10" descr="D:\Буквы\img033.jpg">
            <a:extLst>
              <a:ext uri="{FF2B5EF4-FFF2-40B4-BE49-F238E27FC236}">
                <a16:creationId xmlns:a16="http://schemas.microsoft.com/office/drawing/2014/main" id="{B0F80E7C-323B-47FD-9BF2-EF7D3D00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t="35092" r="35088" b="28055"/>
          <a:stretch>
            <a:fillRect/>
          </a:stretch>
        </p:blipFill>
        <p:spPr bwMode="auto">
          <a:xfrm>
            <a:off x="0" y="304800"/>
            <a:ext cx="23622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3678B33A-16CC-4BA2-B62A-3D6BB0E0DDC4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91000"/>
            <a:ext cx="1368425" cy="865188"/>
            <a:chOff x="3168" y="240"/>
            <a:chExt cx="862" cy="545"/>
          </a:xfrm>
        </p:grpSpPr>
        <p:sp>
          <p:nvSpPr>
            <p:cNvPr id="33813" name="Oval 20">
              <a:extLst>
                <a:ext uri="{FF2B5EF4-FFF2-40B4-BE49-F238E27FC236}">
                  <a16:creationId xmlns:a16="http://schemas.microsoft.com/office/drawing/2014/main" id="{22CB38D4-28A9-4312-8EF3-3798F63EF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14" name="Rectangle 21">
              <a:extLst>
                <a:ext uri="{FF2B5EF4-FFF2-40B4-BE49-F238E27FC236}">
                  <a16:creationId xmlns:a16="http://schemas.microsoft.com/office/drawing/2014/main" id="{94A1734D-62DD-4FFC-82BD-6480826FA6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3804" name="Rectangle 22">
            <a:extLst>
              <a:ext uri="{FF2B5EF4-FFF2-40B4-BE49-F238E27FC236}">
                <a16:creationId xmlns:a16="http://schemas.microsoft.com/office/drawing/2014/main" id="{95B0F2F0-184E-476B-8531-6C45C06E7725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4903788" y="46116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5" name="Rectangle 23">
            <a:extLst>
              <a:ext uri="{FF2B5EF4-FFF2-40B4-BE49-F238E27FC236}">
                <a16:creationId xmlns:a16="http://schemas.microsoft.com/office/drawing/2014/main" id="{C535FB64-D4EB-43B9-AA6C-BEF85606B48A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3505200" y="4495800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B583DEBF-26A6-4864-A547-ECA4F1E1349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724400"/>
            <a:ext cx="1295400" cy="838200"/>
            <a:chOff x="3134" y="724"/>
            <a:chExt cx="948" cy="612"/>
          </a:xfrm>
        </p:grpSpPr>
        <p:sp>
          <p:nvSpPr>
            <p:cNvPr id="33811" name="Oval 25">
              <a:extLst>
                <a:ext uri="{FF2B5EF4-FFF2-40B4-BE49-F238E27FC236}">
                  <a16:creationId xmlns:a16="http://schemas.microsoft.com/office/drawing/2014/main" id="{F640EE79-26B1-4BBF-A285-6AA04DA18E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12" name="Rectangle 26">
              <a:extLst>
                <a:ext uri="{FF2B5EF4-FFF2-40B4-BE49-F238E27FC236}">
                  <a16:creationId xmlns:a16="http://schemas.microsoft.com/office/drawing/2014/main" id="{916A1E23-D145-4C98-A902-0B2F583694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3819" name="Line 27">
            <a:extLst>
              <a:ext uri="{FF2B5EF4-FFF2-40B4-BE49-F238E27FC236}">
                <a16:creationId xmlns:a16="http://schemas.microsoft.com/office/drawing/2014/main" id="{024AB0BE-0D40-47F3-A496-36135EBFA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429000"/>
            <a:ext cx="685800" cy="167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0" name="Line 28">
            <a:extLst>
              <a:ext uri="{FF2B5EF4-FFF2-40B4-BE49-F238E27FC236}">
                <a16:creationId xmlns:a16="http://schemas.microsoft.com/office/drawing/2014/main" id="{65224546-7F86-4834-9726-8018447568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495800"/>
            <a:ext cx="304800" cy="8207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4" name="AutoShape 32">
            <a:extLst>
              <a:ext uri="{FF2B5EF4-FFF2-40B4-BE49-F238E27FC236}">
                <a16:creationId xmlns:a16="http://schemas.microsoft.com/office/drawing/2014/main" id="{807E7885-56CE-4EC4-881A-E17AAEE9F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10" name="Text Box 33">
            <a:extLst>
              <a:ext uri="{FF2B5EF4-FFF2-40B4-BE49-F238E27FC236}">
                <a16:creationId xmlns:a16="http://schemas.microsoft.com/office/drawing/2014/main" id="{72A32E65-93EF-47D9-8A99-123F8674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3">
            <a:extLst>
              <a:ext uri="{FF2B5EF4-FFF2-40B4-BE49-F238E27FC236}">
                <a16:creationId xmlns:a16="http://schemas.microsoft.com/office/drawing/2014/main" id="{02B4DEAD-F981-4E1A-B581-BAF1651B3A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19" name="Line 5">
            <a:extLst>
              <a:ext uri="{FF2B5EF4-FFF2-40B4-BE49-F238E27FC236}">
                <a16:creationId xmlns:a16="http://schemas.microsoft.com/office/drawing/2014/main" id="{685D3C54-442C-43FC-9FC3-D476DE359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0" name="Line 6">
            <a:extLst>
              <a:ext uri="{FF2B5EF4-FFF2-40B4-BE49-F238E27FC236}">
                <a16:creationId xmlns:a16="http://schemas.microsoft.com/office/drawing/2014/main" id="{FD151A59-DED6-4293-8154-32A67257D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1" name="Line 7">
            <a:extLst>
              <a:ext uri="{FF2B5EF4-FFF2-40B4-BE49-F238E27FC236}">
                <a16:creationId xmlns:a16="http://schemas.microsoft.com/office/drawing/2014/main" id="{376E45D8-2C2A-4F70-97EB-FD8CE17BE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2" name="Line 8">
            <a:extLst>
              <a:ext uri="{FF2B5EF4-FFF2-40B4-BE49-F238E27FC236}">
                <a16:creationId xmlns:a16="http://schemas.microsoft.com/office/drawing/2014/main" id="{C216033B-352D-4310-90F3-591CAC97A0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3" name="Line 9">
            <a:extLst>
              <a:ext uri="{FF2B5EF4-FFF2-40B4-BE49-F238E27FC236}">
                <a16:creationId xmlns:a16="http://schemas.microsoft.com/office/drawing/2014/main" id="{CB3F0F55-583B-482C-A482-45F6F527F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4824" name="Picture 10" descr="D:\Буквы\img035.jpg">
            <a:extLst>
              <a:ext uri="{FF2B5EF4-FFF2-40B4-BE49-F238E27FC236}">
                <a16:creationId xmlns:a16="http://schemas.microsoft.com/office/drawing/2014/main" id="{C903867E-9F62-4461-90FC-F0520565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9983" r="20000" b="31450"/>
          <a:stretch>
            <a:fillRect/>
          </a:stretch>
        </p:blipFill>
        <p:spPr bwMode="auto">
          <a:xfrm>
            <a:off x="0" y="304800"/>
            <a:ext cx="2286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>
            <a:extLst>
              <a:ext uri="{FF2B5EF4-FFF2-40B4-BE49-F238E27FC236}">
                <a16:creationId xmlns:a16="http://schemas.microsoft.com/office/drawing/2014/main" id="{7DFBCA74-37EA-4489-A002-D4392D1E5E1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429000"/>
            <a:ext cx="873125" cy="731838"/>
            <a:chOff x="3782" y="2152"/>
            <a:chExt cx="681" cy="461"/>
          </a:xfrm>
        </p:grpSpPr>
        <p:sp>
          <p:nvSpPr>
            <p:cNvPr id="34858" name="Oval 36">
              <a:extLst>
                <a:ext uri="{FF2B5EF4-FFF2-40B4-BE49-F238E27FC236}">
                  <a16:creationId xmlns:a16="http://schemas.microsoft.com/office/drawing/2014/main" id="{84D94C90-75AE-4530-B5D0-01E68D6EAC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59" name="Rectangle 37">
              <a:extLst>
                <a:ext uri="{FF2B5EF4-FFF2-40B4-BE49-F238E27FC236}">
                  <a16:creationId xmlns:a16="http://schemas.microsoft.com/office/drawing/2014/main" id="{396F5774-8DC3-4068-94BA-D7FA944111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4855" name="Freeform 39">
            <a:extLst>
              <a:ext uri="{FF2B5EF4-FFF2-40B4-BE49-F238E27FC236}">
                <a16:creationId xmlns:a16="http://schemas.microsoft.com/office/drawing/2014/main" id="{84874536-76D4-4892-8DB5-87D5CA112271}"/>
              </a:ext>
            </a:extLst>
          </p:cNvPr>
          <p:cNvSpPr>
            <a:spLocks/>
          </p:cNvSpPr>
          <p:nvPr/>
        </p:nvSpPr>
        <p:spPr bwMode="auto">
          <a:xfrm>
            <a:off x="5410200" y="5029200"/>
            <a:ext cx="1066800" cy="546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56" name="Line 40">
            <a:extLst>
              <a:ext uri="{FF2B5EF4-FFF2-40B4-BE49-F238E27FC236}">
                <a16:creationId xmlns:a16="http://schemas.microsoft.com/office/drawing/2014/main" id="{8F2516BA-2188-4591-945A-196CE4698C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3657600"/>
            <a:ext cx="8001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57" name="Line 41">
            <a:extLst>
              <a:ext uri="{FF2B5EF4-FFF2-40B4-BE49-F238E27FC236}">
                <a16:creationId xmlns:a16="http://schemas.microsoft.com/office/drawing/2014/main" id="{4C0D4C14-115F-488A-AEBD-FC23ECC67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3505200"/>
            <a:ext cx="504825" cy="304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65EA4FA5-1E7A-4D2D-9FB9-48461848C1BF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657600"/>
            <a:ext cx="503238" cy="360363"/>
            <a:chOff x="567" y="1026"/>
            <a:chExt cx="181" cy="136"/>
          </a:xfrm>
        </p:grpSpPr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4459735F-A6C2-40F3-A916-0E63F2062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44">
              <a:extLst>
                <a:ext uri="{FF2B5EF4-FFF2-40B4-BE49-F238E27FC236}">
                  <a16:creationId xmlns:a16="http://schemas.microsoft.com/office/drawing/2014/main" id="{119A92B5-093C-4E47-B94C-EBF0BC3B1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62" name="AutoShape 46">
            <a:extLst>
              <a:ext uri="{FF2B5EF4-FFF2-40B4-BE49-F238E27FC236}">
                <a16:creationId xmlns:a16="http://schemas.microsoft.com/office/drawing/2014/main" id="{13717004-D2CA-4405-AAE3-D3A6D12C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3A0606BA-F624-47A2-AC95-EE7F3D62A562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838200"/>
            <a:ext cx="873125" cy="731838"/>
            <a:chOff x="3782" y="2152"/>
            <a:chExt cx="681" cy="461"/>
          </a:xfrm>
        </p:grpSpPr>
        <p:sp>
          <p:nvSpPr>
            <p:cNvPr id="10" name="Oval 48">
              <a:extLst>
                <a:ext uri="{FF2B5EF4-FFF2-40B4-BE49-F238E27FC236}">
                  <a16:creationId xmlns:a16="http://schemas.microsoft.com/office/drawing/2014/main" id="{09E04D64-A28D-4030-9929-5E4E42B08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49">
              <a:extLst>
                <a:ext uri="{FF2B5EF4-FFF2-40B4-BE49-F238E27FC236}">
                  <a16:creationId xmlns:a16="http://schemas.microsoft.com/office/drawing/2014/main" id="{77FBF676-7CC7-42A3-992A-DFDB75E904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4866" name="Line 50">
            <a:extLst>
              <a:ext uri="{FF2B5EF4-FFF2-40B4-BE49-F238E27FC236}">
                <a16:creationId xmlns:a16="http://schemas.microsoft.com/office/drawing/2014/main" id="{C6D3B6B1-20C4-4C1F-AF42-5D0B800BFF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066800"/>
            <a:ext cx="1790700" cy="42672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67" name="Line 51">
            <a:extLst>
              <a:ext uri="{FF2B5EF4-FFF2-40B4-BE49-F238E27FC236}">
                <a16:creationId xmlns:a16="http://schemas.microsoft.com/office/drawing/2014/main" id="{6F31F863-ED96-4115-AEA6-DF042D2E5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990600"/>
            <a:ext cx="1143000" cy="889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70" name="Line 54">
            <a:extLst>
              <a:ext uri="{FF2B5EF4-FFF2-40B4-BE49-F238E27FC236}">
                <a16:creationId xmlns:a16="http://schemas.microsoft.com/office/drawing/2014/main" id="{DF70BF87-7F81-496C-A387-50372793BE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905000"/>
            <a:ext cx="6858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58">
            <a:extLst>
              <a:ext uri="{FF2B5EF4-FFF2-40B4-BE49-F238E27FC236}">
                <a16:creationId xmlns:a16="http://schemas.microsoft.com/office/drawing/2014/main" id="{417F2624-A360-46CD-B32B-7FE2017453F3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876800"/>
            <a:ext cx="503238" cy="360363"/>
            <a:chOff x="567" y="1026"/>
            <a:chExt cx="181" cy="136"/>
          </a:xfrm>
        </p:grpSpPr>
        <p:sp>
          <p:nvSpPr>
            <p:cNvPr id="34852" name="Line 59">
              <a:extLst>
                <a:ext uri="{FF2B5EF4-FFF2-40B4-BE49-F238E27FC236}">
                  <a16:creationId xmlns:a16="http://schemas.microsoft.com/office/drawing/2014/main" id="{C09C4EA3-C359-4DAA-BCEE-2AE62D1CD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3" name="Line 60">
              <a:extLst>
                <a:ext uri="{FF2B5EF4-FFF2-40B4-BE49-F238E27FC236}">
                  <a16:creationId xmlns:a16="http://schemas.microsoft.com/office/drawing/2014/main" id="{162517DF-AF0D-45B4-A6FF-17BE3F14D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1">
            <a:extLst>
              <a:ext uri="{FF2B5EF4-FFF2-40B4-BE49-F238E27FC236}">
                <a16:creationId xmlns:a16="http://schemas.microsoft.com/office/drawing/2014/main" id="{DAFB2CB3-237A-439F-816E-DC83639F14A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762000"/>
            <a:ext cx="431800" cy="360363"/>
            <a:chOff x="567" y="1026"/>
            <a:chExt cx="181" cy="136"/>
          </a:xfrm>
        </p:grpSpPr>
        <p:sp>
          <p:nvSpPr>
            <p:cNvPr id="34850" name="Line 62">
              <a:extLst>
                <a:ext uri="{FF2B5EF4-FFF2-40B4-BE49-F238E27FC236}">
                  <a16:creationId xmlns:a16="http://schemas.microsoft.com/office/drawing/2014/main" id="{D1DDBC20-B316-4451-8F2C-17A8E5DB6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51" name="Line 63">
              <a:extLst>
                <a:ext uri="{FF2B5EF4-FFF2-40B4-BE49-F238E27FC236}">
                  <a16:creationId xmlns:a16="http://schemas.microsoft.com/office/drawing/2014/main" id="{CC6C52DD-9135-49D3-82F4-002983824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85" name="Line 69">
            <a:extLst>
              <a:ext uri="{FF2B5EF4-FFF2-40B4-BE49-F238E27FC236}">
                <a16:creationId xmlns:a16="http://schemas.microsoft.com/office/drawing/2014/main" id="{E3A93736-6751-4C97-98FC-2B2F59135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19600"/>
            <a:ext cx="1066800" cy="0"/>
          </a:xfrm>
          <a:prstGeom prst="line">
            <a:avLst/>
          </a:prstGeom>
          <a:noFill/>
          <a:ln w="1079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87" name="AutoShape 71">
            <a:extLst>
              <a:ext uri="{FF2B5EF4-FFF2-40B4-BE49-F238E27FC236}">
                <a16:creationId xmlns:a16="http://schemas.microsoft.com/office/drawing/2014/main" id="{0714DBF4-E181-4B40-A1F1-1D56EBB13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39" name="Line 2">
            <a:extLst>
              <a:ext uri="{FF2B5EF4-FFF2-40B4-BE49-F238E27FC236}">
                <a16:creationId xmlns:a16="http://schemas.microsoft.com/office/drawing/2014/main" id="{7599B1CB-44EE-4252-B19A-D1C8542062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54" name="Freeform 38">
            <a:extLst>
              <a:ext uri="{FF2B5EF4-FFF2-40B4-BE49-F238E27FC236}">
                <a16:creationId xmlns:a16="http://schemas.microsoft.com/office/drawing/2014/main" id="{CA7169A4-0FD2-4BAB-9892-2833E5AF6C34}"/>
              </a:ext>
            </a:extLst>
          </p:cNvPr>
          <p:cNvSpPr>
            <a:spLocks/>
          </p:cNvSpPr>
          <p:nvPr/>
        </p:nvSpPr>
        <p:spPr bwMode="auto">
          <a:xfrm>
            <a:off x="2362200" y="4648200"/>
            <a:ext cx="1447800" cy="927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344"/>
              <a:gd name="T23" fmla="*/ 864 w 864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41" name="Rectangle 53">
            <a:extLst>
              <a:ext uri="{FF2B5EF4-FFF2-40B4-BE49-F238E27FC236}">
                <a16:creationId xmlns:a16="http://schemas.microsoft.com/office/drawing/2014/main" id="{206B22C5-1951-4169-947D-9D5CE585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103B4AF1-FEF3-4F51-ACD0-E14E57D4B1B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724400"/>
            <a:ext cx="503238" cy="360363"/>
            <a:chOff x="567" y="1026"/>
            <a:chExt cx="181" cy="136"/>
          </a:xfrm>
        </p:grpSpPr>
        <p:sp>
          <p:nvSpPr>
            <p:cNvPr id="34848" name="Line 56">
              <a:extLst>
                <a:ext uri="{FF2B5EF4-FFF2-40B4-BE49-F238E27FC236}">
                  <a16:creationId xmlns:a16="http://schemas.microsoft.com/office/drawing/2014/main" id="{C8BDB041-F4C4-414F-99E5-6FF63B54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49" name="Line 57">
              <a:extLst>
                <a:ext uri="{FF2B5EF4-FFF2-40B4-BE49-F238E27FC236}">
                  <a16:creationId xmlns:a16="http://schemas.microsoft.com/office/drawing/2014/main" id="{0FAE8AD3-E34A-4B31-851D-9571EE6DE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84" name="Line 68">
            <a:extLst>
              <a:ext uri="{FF2B5EF4-FFF2-40B4-BE49-F238E27FC236}">
                <a16:creationId xmlns:a16="http://schemas.microsoft.com/office/drawing/2014/main" id="{F8DDB862-E501-47B2-87C1-6D5429F03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352800"/>
            <a:ext cx="1295400" cy="0"/>
          </a:xfrm>
          <a:prstGeom prst="line">
            <a:avLst/>
          </a:prstGeom>
          <a:noFill/>
          <a:ln w="10795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4" name="Line 4">
            <a:extLst>
              <a:ext uri="{FF2B5EF4-FFF2-40B4-BE49-F238E27FC236}">
                <a16:creationId xmlns:a16="http://schemas.microsoft.com/office/drawing/2014/main" id="{E28B5D6A-E867-4C6E-A5EB-9F636B8410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86" name="AutoShape 70">
            <a:extLst>
              <a:ext uri="{FF2B5EF4-FFF2-40B4-BE49-F238E27FC236}">
                <a16:creationId xmlns:a16="http://schemas.microsoft.com/office/drawing/2014/main" id="{AE442CFC-DF7D-452E-90F9-AFA91DEE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00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83" name="AutoShape 67">
            <a:extLst>
              <a:ext uri="{FF2B5EF4-FFF2-40B4-BE49-F238E27FC236}">
                <a16:creationId xmlns:a16="http://schemas.microsoft.com/office/drawing/2014/main" id="{535FE0DC-7D8B-4B9C-ABBD-3E649E8E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47" name="Text Box 72">
            <a:extLst>
              <a:ext uri="{FF2B5EF4-FFF2-40B4-BE49-F238E27FC236}">
                <a16:creationId xmlns:a16="http://schemas.microsoft.com/office/drawing/2014/main" id="{CFA6F5CD-50BD-4D83-805C-CAEDE01EB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5" grpId="0" animBg="1"/>
      <p:bldP spid="34862" grpId="0" animBg="1"/>
      <p:bldP spid="34887" grpId="0" animBg="1"/>
      <p:bldP spid="34854" grpId="0" animBg="1"/>
      <p:bldP spid="34886" grpId="0" animBg="1"/>
      <p:bldP spid="3488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3">
            <a:extLst>
              <a:ext uri="{FF2B5EF4-FFF2-40B4-BE49-F238E27FC236}">
                <a16:creationId xmlns:a16="http://schemas.microsoft.com/office/drawing/2014/main" id="{29356A86-E738-475B-9DB7-42BDEA3885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1FE80F4B-8006-4CC2-ADD5-AF4A737B4C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4" name="Line 5">
            <a:extLst>
              <a:ext uri="{FF2B5EF4-FFF2-40B4-BE49-F238E27FC236}">
                <a16:creationId xmlns:a16="http://schemas.microsoft.com/office/drawing/2014/main" id="{25FFEC42-C1E9-4ABA-B7A7-F78460DD9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6">
            <a:extLst>
              <a:ext uri="{FF2B5EF4-FFF2-40B4-BE49-F238E27FC236}">
                <a16:creationId xmlns:a16="http://schemas.microsoft.com/office/drawing/2014/main" id="{2C08F2D6-B148-4279-A438-FF8A16532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7">
            <a:extLst>
              <a:ext uri="{FF2B5EF4-FFF2-40B4-BE49-F238E27FC236}">
                <a16:creationId xmlns:a16="http://schemas.microsoft.com/office/drawing/2014/main" id="{C331C974-3A6A-49BC-93DA-D69B771DD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8">
            <a:extLst>
              <a:ext uri="{FF2B5EF4-FFF2-40B4-BE49-F238E27FC236}">
                <a16:creationId xmlns:a16="http://schemas.microsoft.com/office/drawing/2014/main" id="{850819C6-6D0E-4A5C-865D-BA4CD004F4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8" name="Line 9">
            <a:extLst>
              <a:ext uri="{FF2B5EF4-FFF2-40B4-BE49-F238E27FC236}">
                <a16:creationId xmlns:a16="http://schemas.microsoft.com/office/drawing/2014/main" id="{95AF471F-DF10-44BF-AAA4-0A5516D24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849" name="Picture 10" descr="D:\Буквы\img040.jpg">
            <a:extLst>
              <a:ext uri="{FF2B5EF4-FFF2-40B4-BE49-F238E27FC236}">
                <a16:creationId xmlns:a16="http://schemas.microsoft.com/office/drawing/2014/main" id="{D01E2B4B-492C-4348-A6DB-CB3EC21B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t="21040" r="21053" b="28960"/>
          <a:stretch>
            <a:fillRect/>
          </a:stretch>
        </p:blipFill>
        <p:spPr bwMode="auto">
          <a:xfrm>
            <a:off x="7086600" y="304800"/>
            <a:ext cx="2057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D11CDF91-0A11-4277-A6F2-B8050744E918}"/>
              </a:ext>
            </a:extLst>
          </p:cNvPr>
          <p:cNvGrpSpPr>
            <a:grpSpLocks/>
          </p:cNvGrpSpPr>
          <p:nvPr/>
        </p:nvGrpSpPr>
        <p:grpSpPr bwMode="auto">
          <a:xfrm>
            <a:off x="1127125" y="4895850"/>
            <a:ext cx="609600" cy="719138"/>
            <a:chOff x="567" y="2931"/>
            <a:chExt cx="726" cy="544"/>
          </a:xfrm>
        </p:grpSpPr>
        <p:sp>
          <p:nvSpPr>
            <p:cNvPr id="35901" name="Oval 12">
              <a:extLst>
                <a:ext uri="{FF2B5EF4-FFF2-40B4-BE49-F238E27FC236}">
                  <a16:creationId xmlns:a16="http://schemas.microsoft.com/office/drawing/2014/main" id="{00EBC7EC-3410-445B-9FD6-B3280A8834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902" name="Rectangle 13">
              <a:extLst>
                <a:ext uri="{FF2B5EF4-FFF2-40B4-BE49-F238E27FC236}">
                  <a16:creationId xmlns:a16="http://schemas.microsoft.com/office/drawing/2014/main" id="{AFB1AB41-8054-469E-B0A9-B59626CB8E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5854" name="Line 14">
            <a:extLst>
              <a:ext uri="{FF2B5EF4-FFF2-40B4-BE49-F238E27FC236}">
                <a16:creationId xmlns:a16="http://schemas.microsoft.com/office/drawing/2014/main" id="{91E3995F-BDF9-4DAE-826F-4EF49805E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066800"/>
            <a:ext cx="1828800" cy="44767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18">
            <a:extLst>
              <a:ext uri="{FF2B5EF4-FFF2-40B4-BE49-F238E27FC236}">
                <a16:creationId xmlns:a16="http://schemas.microsoft.com/office/drawing/2014/main" id="{DA207F22-3CEE-45E7-A964-EB5CD4A924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1066800"/>
            <a:ext cx="1219200" cy="1447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134C0570-0348-4D1F-963E-4451A5D714AD}"/>
              </a:ext>
            </a:extLst>
          </p:cNvPr>
          <p:cNvGrpSpPr>
            <a:grpSpLocks/>
          </p:cNvGrpSpPr>
          <p:nvPr/>
        </p:nvGrpSpPr>
        <p:grpSpPr bwMode="auto">
          <a:xfrm>
            <a:off x="1889125" y="2308225"/>
            <a:ext cx="503238" cy="431800"/>
            <a:chOff x="567" y="1026"/>
            <a:chExt cx="181" cy="136"/>
          </a:xfrm>
        </p:grpSpPr>
        <p:sp>
          <p:nvSpPr>
            <p:cNvPr id="35899" name="Line 20">
              <a:extLst>
                <a:ext uri="{FF2B5EF4-FFF2-40B4-BE49-F238E27FC236}">
                  <a16:creationId xmlns:a16="http://schemas.microsoft.com/office/drawing/2014/main" id="{9AF1D63C-2099-47D0-8481-62709A26F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900" name="Line 21">
              <a:extLst>
                <a:ext uri="{FF2B5EF4-FFF2-40B4-BE49-F238E27FC236}">
                  <a16:creationId xmlns:a16="http://schemas.microsoft.com/office/drawing/2014/main" id="{2E2718C7-7780-4813-88F6-FA3257972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2" name="AutoShape 22">
            <a:extLst>
              <a:ext uri="{FF2B5EF4-FFF2-40B4-BE49-F238E27FC236}">
                <a16:creationId xmlns:a16="http://schemas.microsoft.com/office/drawing/2014/main" id="{CCE2ECB3-BA5F-4862-8400-0B9F56AC1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2384425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714C235B-B82E-4520-B347-6A52DA60924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914400"/>
            <a:ext cx="503238" cy="358775"/>
            <a:chOff x="567" y="1026"/>
            <a:chExt cx="181" cy="136"/>
          </a:xfrm>
        </p:grpSpPr>
        <p:sp>
          <p:nvSpPr>
            <p:cNvPr id="35897" name="Line 24">
              <a:extLst>
                <a:ext uri="{FF2B5EF4-FFF2-40B4-BE49-F238E27FC236}">
                  <a16:creationId xmlns:a16="http://schemas.microsoft.com/office/drawing/2014/main" id="{93E63681-DD9D-4DE8-95CA-538986448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98" name="Line 25">
              <a:extLst>
                <a:ext uri="{FF2B5EF4-FFF2-40B4-BE49-F238E27FC236}">
                  <a16:creationId xmlns:a16="http://schemas.microsoft.com/office/drawing/2014/main" id="{71993551-2F1F-47E1-980B-8904649D5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7" name="Line 27">
            <a:extLst>
              <a:ext uri="{FF2B5EF4-FFF2-40B4-BE49-F238E27FC236}">
                <a16:creationId xmlns:a16="http://schemas.microsoft.com/office/drawing/2014/main" id="{5F6AD79B-01C3-49A5-BE28-E3E3CFDB9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495800"/>
            <a:ext cx="4572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70" name="Line 30">
            <a:extLst>
              <a:ext uri="{FF2B5EF4-FFF2-40B4-BE49-F238E27FC236}">
                <a16:creationId xmlns:a16="http://schemas.microsoft.com/office/drawing/2014/main" id="{087F816F-DE01-454E-AE0C-32C36B97BE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505200"/>
            <a:ext cx="838200" cy="2057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71" name="AutoShape 31">
            <a:extLst>
              <a:ext uri="{FF2B5EF4-FFF2-40B4-BE49-F238E27FC236}">
                <a16:creationId xmlns:a16="http://schemas.microsoft.com/office/drawing/2014/main" id="{FC0CF3EF-2C71-4502-9BBD-B81ED39F4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72" name="AutoShape 32">
            <a:extLst>
              <a:ext uri="{FF2B5EF4-FFF2-40B4-BE49-F238E27FC236}">
                <a16:creationId xmlns:a16="http://schemas.microsoft.com/office/drawing/2014/main" id="{C7BC257C-2F10-448E-9635-D0C19CEA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3429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90" name="Freeform 50">
            <a:extLst>
              <a:ext uri="{FF2B5EF4-FFF2-40B4-BE49-F238E27FC236}">
                <a16:creationId xmlns:a16="http://schemas.microsoft.com/office/drawing/2014/main" id="{F58445FC-A657-40E3-A300-2CA6ED78410F}"/>
              </a:ext>
            </a:extLst>
          </p:cNvPr>
          <p:cNvSpPr>
            <a:spLocks/>
          </p:cNvSpPr>
          <p:nvPr/>
        </p:nvSpPr>
        <p:spPr bwMode="auto">
          <a:xfrm>
            <a:off x="6248400" y="4114800"/>
            <a:ext cx="935038" cy="317500"/>
          </a:xfrm>
          <a:custGeom>
            <a:avLst/>
            <a:gdLst>
              <a:gd name="T0" fmla="*/ 0 w 720"/>
              <a:gd name="T1" fmla="*/ 192 h 200"/>
              <a:gd name="T2" fmla="*/ 192 w 720"/>
              <a:gd name="T3" fmla="*/ 192 h 200"/>
              <a:gd name="T4" fmla="*/ 432 w 720"/>
              <a:gd name="T5" fmla="*/ 144 h 200"/>
              <a:gd name="T6" fmla="*/ 672 w 720"/>
              <a:gd name="T7" fmla="*/ 48 h 200"/>
              <a:gd name="T8" fmla="*/ 720 w 720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00"/>
              <a:gd name="T17" fmla="*/ 720 w 72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94" name="Line 54">
            <a:extLst>
              <a:ext uri="{FF2B5EF4-FFF2-40B4-BE49-F238E27FC236}">
                <a16:creationId xmlns:a16="http://schemas.microsoft.com/office/drawing/2014/main" id="{69524AFB-64CB-408A-A5F0-08737DD16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125" y="3756025"/>
            <a:ext cx="6858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8">
            <a:extLst>
              <a:ext uri="{FF2B5EF4-FFF2-40B4-BE49-F238E27FC236}">
                <a16:creationId xmlns:a16="http://schemas.microsoft.com/office/drawing/2014/main" id="{F7E6F189-B800-43D0-BB0B-9B11029E90EF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2133600" cy="990600"/>
            <a:chOff x="3168" y="240"/>
            <a:chExt cx="862" cy="545"/>
          </a:xfrm>
        </p:grpSpPr>
        <p:sp>
          <p:nvSpPr>
            <p:cNvPr id="35895" name="Oval 89">
              <a:extLst>
                <a:ext uri="{FF2B5EF4-FFF2-40B4-BE49-F238E27FC236}">
                  <a16:creationId xmlns:a16="http://schemas.microsoft.com/office/drawing/2014/main" id="{86128F88-8183-4063-BB75-8EE5D4A23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96" name="Rectangle 90">
              <a:extLst>
                <a:ext uri="{FF2B5EF4-FFF2-40B4-BE49-F238E27FC236}">
                  <a16:creationId xmlns:a16="http://schemas.microsoft.com/office/drawing/2014/main" id="{35148A49-3834-41E9-9D77-59EF3B52BE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" name="Group 91">
            <a:extLst>
              <a:ext uri="{FF2B5EF4-FFF2-40B4-BE49-F238E27FC236}">
                <a16:creationId xmlns:a16="http://schemas.microsoft.com/office/drawing/2014/main" id="{AB63E78B-1AC9-4B77-BD08-E30A9A37AE39}"/>
              </a:ext>
            </a:extLst>
          </p:cNvPr>
          <p:cNvGrpSpPr>
            <a:grpSpLocks/>
          </p:cNvGrpSpPr>
          <p:nvPr/>
        </p:nvGrpSpPr>
        <p:grpSpPr bwMode="auto">
          <a:xfrm>
            <a:off x="7127875" y="3446463"/>
            <a:ext cx="1368425" cy="865187"/>
            <a:chOff x="3168" y="240"/>
            <a:chExt cx="862" cy="545"/>
          </a:xfrm>
        </p:grpSpPr>
        <p:sp>
          <p:nvSpPr>
            <p:cNvPr id="35893" name="Oval 92">
              <a:extLst>
                <a:ext uri="{FF2B5EF4-FFF2-40B4-BE49-F238E27FC236}">
                  <a16:creationId xmlns:a16="http://schemas.microsoft.com/office/drawing/2014/main" id="{EE393C43-0FF8-49E6-AB78-B143D515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Rectangle 93">
              <a:extLst>
                <a:ext uri="{FF2B5EF4-FFF2-40B4-BE49-F238E27FC236}">
                  <a16:creationId xmlns:a16="http://schemas.microsoft.com/office/drawing/2014/main" id="{3FAB4ADD-1D6F-465E-8106-B8F645E967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5864" name="Rectangle 94">
            <a:extLst>
              <a:ext uri="{FF2B5EF4-FFF2-40B4-BE49-F238E27FC236}">
                <a16:creationId xmlns:a16="http://schemas.microsoft.com/office/drawing/2014/main" id="{08FE435A-4EF4-48B4-98D9-C79F5AA2EE29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732588" y="46116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65" name="Rectangle 95">
            <a:extLst>
              <a:ext uri="{FF2B5EF4-FFF2-40B4-BE49-F238E27FC236}">
                <a16:creationId xmlns:a16="http://schemas.microsoft.com/office/drawing/2014/main" id="{4F165D5C-CD58-4C6E-A93D-A35751D29468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7162800" y="3810000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96">
            <a:extLst>
              <a:ext uri="{FF2B5EF4-FFF2-40B4-BE49-F238E27FC236}">
                <a16:creationId xmlns:a16="http://schemas.microsoft.com/office/drawing/2014/main" id="{12CE7A93-7868-4798-AB9D-0A24334395B3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724400"/>
            <a:ext cx="1295400" cy="838200"/>
            <a:chOff x="3134" y="724"/>
            <a:chExt cx="948" cy="612"/>
          </a:xfrm>
        </p:grpSpPr>
        <p:sp>
          <p:nvSpPr>
            <p:cNvPr id="35891" name="Oval 97">
              <a:extLst>
                <a:ext uri="{FF2B5EF4-FFF2-40B4-BE49-F238E27FC236}">
                  <a16:creationId xmlns:a16="http://schemas.microsoft.com/office/drawing/2014/main" id="{2B5353D0-3BA8-4536-9641-0F410DA3E9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92" name="Rectangle 98">
              <a:extLst>
                <a:ext uri="{FF2B5EF4-FFF2-40B4-BE49-F238E27FC236}">
                  <a16:creationId xmlns:a16="http://schemas.microsoft.com/office/drawing/2014/main" id="{7B45ACF9-9537-487F-9CA9-68A2156BC2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5939" name="Line 99">
            <a:extLst>
              <a:ext uri="{FF2B5EF4-FFF2-40B4-BE49-F238E27FC236}">
                <a16:creationId xmlns:a16="http://schemas.microsoft.com/office/drawing/2014/main" id="{3B28667C-C636-4EC5-BD7A-77150290ED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657600"/>
            <a:ext cx="203200" cy="5286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40" name="Line 100">
            <a:extLst>
              <a:ext uri="{FF2B5EF4-FFF2-40B4-BE49-F238E27FC236}">
                <a16:creationId xmlns:a16="http://schemas.microsoft.com/office/drawing/2014/main" id="{8BD06BBA-4052-4EF5-901D-25E4C4C876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101">
            <a:extLst>
              <a:ext uri="{FF2B5EF4-FFF2-40B4-BE49-F238E27FC236}">
                <a16:creationId xmlns:a16="http://schemas.microsoft.com/office/drawing/2014/main" id="{4F5F2E34-E4B2-4959-90A8-03AC9EF15C67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962400"/>
            <a:ext cx="457200" cy="360363"/>
            <a:chOff x="567" y="1026"/>
            <a:chExt cx="181" cy="136"/>
          </a:xfrm>
        </p:grpSpPr>
        <p:sp>
          <p:nvSpPr>
            <p:cNvPr id="35889" name="Line 102">
              <a:extLst>
                <a:ext uri="{FF2B5EF4-FFF2-40B4-BE49-F238E27FC236}">
                  <a16:creationId xmlns:a16="http://schemas.microsoft.com/office/drawing/2014/main" id="{F96FF12E-A0E1-42AA-89EC-A9DEE411F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03">
              <a:extLst>
                <a:ext uri="{FF2B5EF4-FFF2-40B4-BE49-F238E27FC236}">
                  <a16:creationId xmlns:a16="http://schemas.microsoft.com/office/drawing/2014/main" id="{7189C361-075B-4FB0-B81F-6221E5FF2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04">
            <a:extLst>
              <a:ext uri="{FF2B5EF4-FFF2-40B4-BE49-F238E27FC236}">
                <a16:creationId xmlns:a16="http://schemas.microsoft.com/office/drawing/2014/main" id="{6CD8C50D-8753-406F-A54E-DD2DA785545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572000"/>
            <a:ext cx="1981200" cy="990600"/>
            <a:chOff x="3134" y="724"/>
            <a:chExt cx="948" cy="612"/>
          </a:xfrm>
        </p:grpSpPr>
        <p:sp>
          <p:nvSpPr>
            <p:cNvPr id="35887" name="Oval 105">
              <a:extLst>
                <a:ext uri="{FF2B5EF4-FFF2-40B4-BE49-F238E27FC236}">
                  <a16:creationId xmlns:a16="http://schemas.microsoft.com/office/drawing/2014/main" id="{E8F12940-6E54-4E80-A214-ED286FC4BE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88" name="Rectangle 106">
              <a:extLst>
                <a:ext uri="{FF2B5EF4-FFF2-40B4-BE49-F238E27FC236}">
                  <a16:creationId xmlns:a16="http://schemas.microsoft.com/office/drawing/2014/main" id="{E586CD73-C09F-429E-A462-CCB6AF3829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5947" name="Line 107">
            <a:extLst>
              <a:ext uri="{FF2B5EF4-FFF2-40B4-BE49-F238E27FC236}">
                <a16:creationId xmlns:a16="http://schemas.microsoft.com/office/drawing/2014/main" id="{34CAF84E-A0CA-4D65-B30E-67D53244D5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048000"/>
            <a:ext cx="838200" cy="19812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" name="Group 108">
            <a:extLst>
              <a:ext uri="{FF2B5EF4-FFF2-40B4-BE49-F238E27FC236}">
                <a16:creationId xmlns:a16="http://schemas.microsoft.com/office/drawing/2014/main" id="{E17E3B9F-4761-4D4B-902F-F2C12CFCC28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876800"/>
            <a:ext cx="503238" cy="360363"/>
            <a:chOff x="567" y="1026"/>
            <a:chExt cx="181" cy="136"/>
          </a:xfrm>
        </p:grpSpPr>
        <p:sp>
          <p:nvSpPr>
            <p:cNvPr id="35885" name="Line 109">
              <a:extLst>
                <a:ext uri="{FF2B5EF4-FFF2-40B4-BE49-F238E27FC236}">
                  <a16:creationId xmlns:a16="http://schemas.microsoft.com/office/drawing/2014/main" id="{993862F9-B2FE-4B59-8FDE-5E90F2C9C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10">
              <a:extLst>
                <a:ext uri="{FF2B5EF4-FFF2-40B4-BE49-F238E27FC236}">
                  <a16:creationId xmlns:a16="http://schemas.microsoft.com/office/drawing/2014/main" id="{6166661E-C4C5-486E-B829-3DF2D3D51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951" name="Line 111">
            <a:extLst>
              <a:ext uri="{FF2B5EF4-FFF2-40B4-BE49-F238E27FC236}">
                <a16:creationId xmlns:a16="http://schemas.microsoft.com/office/drawing/2014/main" id="{F25D2503-0CC5-433D-BCBD-9243EE0F9D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1295400"/>
            <a:ext cx="1676400" cy="4114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52" name="Line 112">
            <a:extLst>
              <a:ext uri="{FF2B5EF4-FFF2-40B4-BE49-F238E27FC236}">
                <a16:creationId xmlns:a16="http://schemas.microsoft.com/office/drawing/2014/main" id="{B06E6ADB-F5C8-4111-A3EF-7C9CB177FB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066800"/>
            <a:ext cx="762000" cy="19050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" name="Group 114">
            <a:extLst>
              <a:ext uri="{FF2B5EF4-FFF2-40B4-BE49-F238E27FC236}">
                <a16:creationId xmlns:a16="http://schemas.microsoft.com/office/drawing/2014/main" id="{C88317BF-04E1-46FD-B0FE-DF7C630D0FD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914400"/>
            <a:ext cx="503238" cy="360363"/>
            <a:chOff x="567" y="1026"/>
            <a:chExt cx="181" cy="136"/>
          </a:xfrm>
        </p:grpSpPr>
        <p:sp>
          <p:nvSpPr>
            <p:cNvPr id="35883" name="Line 115">
              <a:extLst>
                <a:ext uri="{FF2B5EF4-FFF2-40B4-BE49-F238E27FC236}">
                  <a16:creationId xmlns:a16="http://schemas.microsoft.com/office/drawing/2014/main" id="{137B8BD1-1765-42E6-BEA0-70790BC69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4" name="Line 116">
              <a:extLst>
                <a:ext uri="{FF2B5EF4-FFF2-40B4-BE49-F238E27FC236}">
                  <a16:creationId xmlns:a16="http://schemas.microsoft.com/office/drawing/2014/main" id="{4642CC8A-BFD9-4E11-82AE-46FED1FB3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7">
            <a:extLst>
              <a:ext uri="{FF2B5EF4-FFF2-40B4-BE49-F238E27FC236}">
                <a16:creationId xmlns:a16="http://schemas.microsoft.com/office/drawing/2014/main" id="{7C8253A6-7434-414C-B377-F0478E484F20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066800"/>
            <a:ext cx="503238" cy="360363"/>
            <a:chOff x="567" y="1026"/>
            <a:chExt cx="181" cy="136"/>
          </a:xfrm>
        </p:grpSpPr>
        <p:sp>
          <p:nvSpPr>
            <p:cNvPr id="35881" name="Line 118">
              <a:extLst>
                <a:ext uri="{FF2B5EF4-FFF2-40B4-BE49-F238E27FC236}">
                  <a16:creationId xmlns:a16="http://schemas.microsoft.com/office/drawing/2014/main" id="{9F49B526-C976-4898-92C4-B66EBF00A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82" name="Line 119">
              <a:extLst>
                <a:ext uri="{FF2B5EF4-FFF2-40B4-BE49-F238E27FC236}">
                  <a16:creationId xmlns:a16="http://schemas.microsoft.com/office/drawing/2014/main" id="{0364A1BE-690E-4C05-8D49-A0A1BEE27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961" name="Freeform 121">
            <a:extLst>
              <a:ext uri="{FF2B5EF4-FFF2-40B4-BE49-F238E27FC236}">
                <a16:creationId xmlns:a16="http://schemas.microsoft.com/office/drawing/2014/main" id="{4EEC585B-CF51-487A-B1A0-205EA2737B3E}"/>
              </a:ext>
            </a:extLst>
          </p:cNvPr>
          <p:cNvSpPr>
            <a:spLocks/>
          </p:cNvSpPr>
          <p:nvPr/>
        </p:nvSpPr>
        <p:spPr bwMode="auto">
          <a:xfrm>
            <a:off x="1828800" y="2971800"/>
            <a:ext cx="1828800" cy="762000"/>
          </a:xfrm>
          <a:custGeom>
            <a:avLst/>
            <a:gdLst>
              <a:gd name="T0" fmla="*/ 0 w 1152"/>
              <a:gd name="T1" fmla="*/ 480 h 480"/>
              <a:gd name="T2" fmla="*/ 96 w 1152"/>
              <a:gd name="T3" fmla="*/ 384 h 480"/>
              <a:gd name="T4" fmla="*/ 336 w 1152"/>
              <a:gd name="T5" fmla="*/ 240 h 480"/>
              <a:gd name="T6" fmla="*/ 720 w 1152"/>
              <a:gd name="T7" fmla="*/ 96 h 480"/>
              <a:gd name="T8" fmla="*/ 1152 w 1152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480"/>
              <a:gd name="T17" fmla="*/ 1152 w 115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480">
                <a:moveTo>
                  <a:pt x="0" y="480"/>
                </a:moveTo>
                <a:cubicBezTo>
                  <a:pt x="20" y="452"/>
                  <a:pt x="40" y="424"/>
                  <a:pt x="96" y="384"/>
                </a:cubicBezTo>
                <a:cubicBezTo>
                  <a:pt x="152" y="344"/>
                  <a:pt x="232" y="288"/>
                  <a:pt x="336" y="240"/>
                </a:cubicBezTo>
                <a:cubicBezTo>
                  <a:pt x="440" y="192"/>
                  <a:pt x="584" y="136"/>
                  <a:pt x="720" y="96"/>
                </a:cubicBezTo>
                <a:cubicBezTo>
                  <a:pt x="856" y="56"/>
                  <a:pt x="1004" y="28"/>
                  <a:pt x="1152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86" name="Line 46">
            <a:extLst>
              <a:ext uri="{FF2B5EF4-FFF2-40B4-BE49-F238E27FC236}">
                <a16:creationId xmlns:a16="http://schemas.microsoft.com/office/drawing/2014/main" id="{0318DAE8-B605-49AC-9E65-D48E33F138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191000"/>
            <a:ext cx="387350" cy="990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79" name="Line 2">
            <a:extLst>
              <a:ext uri="{FF2B5EF4-FFF2-40B4-BE49-F238E27FC236}">
                <a16:creationId xmlns:a16="http://schemas.microsoft.com/office/drawing/2014/main" id="{EAABF644-759F-42C6-8840-4B018D36A1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80" name="Text Box 122">
            <a:extLst>
              <a:ext uri="{FF2B5EF4-FFF2-40B4-BE49-F238E27FC236}">
                <a16:creationId xmlns:a16="http://schemas.microsoft.com/office/drawing/2014/main" id="{BCBEC268-ED60-4B08-AC0C-1F14AD799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nimBg="1"/>
      <p:bldP spid="35871" grpId="0" animBg="1"/>
      <p:bldP spid="35872" grpId="0" animBg="1"/>
      <p:bldP spid="35890" grpId="0" animBg="1"/>
      <p:bldP spid="359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E3349E6F-CBB1-47D1-9576-25EBBF4C7ED0}"/>
              </a:ext>
            </a:extLst>
          </p:cNvPr>
          <p:cNvGrpSpPr>
            <a:grpSpLocks/>
          </p:cNvGrpSpPr>
          <p:nvPr/>
        </p:nvGrpSpPr>
        <p:grpSpPr bwMode="auto">
          <a:xfrm>
            <a:off x="5110163" y="4300538"/>
            <a:ext cx="1439862" cy="1298575"/>
            <a:chOff x="3063" y="2894"/>
            <a:chExt cx="726" cy="626"/>
          </a:xfrm>
        </p:grpSpPr>
        <p:sp>
          <p:nvSpPr>
            <p:cNvPr id="36933" name="Oval 25">
              <a:extLst>
                <a:ext uri="{FF2B5EF4-FFF2-40B4-BE49-F238E27FC236}">
                  <a16:creationId xmlns:a16="http://schemas.microsoft.com/office/drawing/2014/main" id="{9C3D354E-5E20-43C8-9748-1F9BC61B6C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934" name="Rectangle 26">
              <a:extLst>
                <a:ext uri="{FF2B5EF4-FFF2-40B4-BE49-F238E27FC236}">
                  <a16:creationId xmlns:a16="http://schemas.microsoft.com/office/drawing/2014/main" id="{CB9E7F22-E5A6-4284-9668-BFA3808706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6867" name="Line 2">
            <a:extLst>
              <a:ext uri="{FF2B5EF4-FFF2-40B4-BE49-F238E27FC236}">
                <a16:creationId xmlns:a16="http://schemas.microsoft.com/office/drawing/2014/main" id="{11FB09C9-35AD-4805-896D-85C0499C3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974CA5F9-4F99-4336-B0C6-30D4539D3B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3AFEEA7B-0B03-48D4-B5E1-C63462233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419600"/>
            <a:ext cx="6553200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477E2D15-4AFC-438B-8355-9DD6C228B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46A45ACA-BD2F-4C79-8047-FB42D2F33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201B8933-5E05-4660-A42E-E42CA855AC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F5149A47-7A76-472F-9065-92D2BCD19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874" name="Picture 10" descr="D:\Буквы\img039.jpg">
            <a:extLst>
              <a:ext uri="{FF2B5EF4-FFF2-40B4-BE49-F238E27FC236}">
                <a16:creationId xmlns:a16="http://schemas.microsoft.com/office/drawing/2014/main" id="{9247A8CE-AE14-43A2-A093-54AE3EBA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20573" r="20589" b="29427"/>
          <a:stretch>
            <a:fillRect/>
          </a:stretch>
        </p:blipFill>
        <p:spPr bwMode="auto">
          <a:xfrm>
            <a:off x="0" y="304800"/>
            <a:ext cx="2667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Oval 14">
            <a:extLst>
              <a:ext uri="{FF2B5EF4-FFF2-40B4-BE49-F238E27FC236}">
                <a16:creationId xmlns:a16="http://schemas.microsoft.com/office/drawing/2014/main" id="{1F462CCE-165C-442B-95B3-30ACDB5A9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05263"/>
            <a:ext cx="504825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6" name="Rectangle 15">
            <a:extLst>
              <a:ext uri="{FF2B5EF4-FFF2-40B4-BE49-F238E27FC236}">
                <a16:creationId xmlns:a16="http://schemas.microsoft.com/office/drawing/2014/main" id="{74829489-AC2D-4DE6-BADB-FDBE713773C8}"/>
              </a:ext>
            </a:extLst>
          </p:cNvPr>
          <p:cNvSpPr>
            <a:spLocks noChangeArrowheads="1"/>
          </p:cNvSpPr>
          <p:nvPr/>
        </p:nvSpPr>
        <p:spPr bwMode="auto">
          <a:xfrm rot="1471967">
            <a:off x="900113" y="4652963"/>
            <a:ext cx="1152525" cy="500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2" name="Oval 18">
            <a:extLst>
              <a:ext uri="{FF2B5EF4-FFF2-40B4-BE49-F238E27FC236}">
                <a16:creationId xmlns:a16="http://schemas.microsoft.com/office/drawing/2014/main" id="{634E37B4-D138-4D63-AFE6-7A24CC14D8FB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573838" y="47117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8" name="Rectangle 19">
            <a:extLst>
              <a:ext uri="{FF2B5EF4-FFF2-40B4-BE49-F238E27FC236}">
                <a16:creationId xmlns:a16="http://schemas.microsoft.com/office/drawing/2014/main" id="{64B17AFC-980E-4660-90A4-D24C204CD73D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369050" y="464185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4" name="Line 20">
            <a:extLst>
              <a:ext uri="{FF2B5EF4-FFF2-40B4-BE49-F238E27FC236}">
                <a16:creationId xmlns:a16="http://schemas.microsoft.com/office/drawing/2014/main" id="{6694FA70-B54D-4C65-A477-2E0AF2BC17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5" name="Oval 21">
            <a:extLst>
              <a:ext uri="{FF2B5EF4-FFF2-40B4-BE49-F238E27FC236}">
                <a16:creationId xmlns:a16="http://schemas.microsoft.com/office/drawing/2014/main" id="{9121272D-7F0B-4470-A0D8-D1C996A1E281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3352800" y="47244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1" name="Rectangle 22">
            <a:extLst>
              <a:ext uri="{FF2B5EF4-FFF2-40B4-BE49-F238E27FC236}">
                <a16:creationId xmlns:a16="http://schemas.microsoft.com/office/drawing/2014/main" id="{69890005-6551-4BAD-B5A5-0946077F0D7E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3124200" y="4648200"/>
            <a:ext cx="11525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id="{05384132-194F-4D35-AFC1-8B2E579D63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3" name="Rectangle 27">
            <a:extLst>
              <a:ext uri="{FF2B5EF4-FFF2-40B4-BE49-F238E27FC236}">
                <a16:creationId xmlns:a16="http://schemas.microsoft.com/office/drawing/2014/main" id="{B32F056D-EBF1-4ED7-B3E9-B4373E3A4643}"/>
              </a:ext>
            </a:extLst>
          </p:cNvPr>
          <p:cNvSpPr>
            <a:spLocks noChangeArrowheads="1"/>
          </p:cNvSpPr>
          <p:nvPr/>
        </p:nvSpPr>
        <p:spPr bwMode="auto">
          <a:xfrm rot="1471967">
            <a:off x="5038725" y="4660900"/>
            <a:ext cx="1152525" cy="500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6838F0B0-13C9-4E17-A167-9C1FE3E95923}"/>
              </a:ext>
            </a:extLst>
          </p:cNvPr>
          <p:cNvGrpSpPr>
            <a:grpSpLocks/>
          </p:cNvGrpSpPr>
          <p:nvPr/>
        </p:nvGrpSpPr>
        <p:grpSpPr bwMode="auto">
          <a:xfrm>
            <a:off x="5038725" y="4805363"/>
            <a:ext cx="503238" cy="360362"/>
            <a:chOff x="567" y="1026"/>
            <a:chExt cx="181" cy="136"/>
          </a:xfrm>
        </p:grpSpPr>
        <p:sp>
          <p:nvSpPr>
            <p:cNvPr id="36931" name="Line 29">
              <a:extLst>
                <a:ext uri="{FF2B5EF4-FFF2-40B4-BE49-F238E27FC236}">
                  <a16:creationId xmlns:a16="http://schemas.microsoft.com/office/drawing/2014/main" id="{0A4F593F-B945-46B0-9D8F-80F185D51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32" name="Line 30">
              <a:extLst>
                <a:ext uri="{FF2B5EF4-FFF2-40B4-BE49-F238E27FC236}">
                  <a16:creationId xmlns:a16="http://schemas.microsoft.com/office/drawing/2014/main" id="{DD172B20-00AA-4081-807C-2DAE71808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95" name="AutoShape 31">
            <a:extLst>
              <a:ext uri="{FF2B5EF4-FFF2-40B4-BE49-F238E27FC236}">
                <a16:creationId xmlns:a16="http://schemas.microsoft.com/office/drawing/2014/main" id="{07237A7D-74B1-4E36-A505-87150128E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76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E4CC7067-ED3C-466E-85C8-B81AA5F7F52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343400"/>
            <a:ext cx="1439863" cy="1298575"/>
            <a:chOff x="3063" y="2894"/>
            <a:chExt cx="726" cy="626"/>
          </a:xfrm>
        </p:grpSpPr>
        <p:sp>
          <p:nvSpPr>
            <p:cNvPr id="36929" name="Oval 34">
              <a:extLst>
                <a:ext uri="{FF2B5EF4-FFF2-40B4-BE49-F238E27FC236}">
                  <a16:creationId xmlns:a16="http://schemas.microsoft.com/office/drawing/2014/main" id="{1CFEC390-C377-4B63-B8A6-F478F86429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7574">
              <a:off x="3198" y="2931"/>
              <a:ext cx="366" cy="589"/>
            </a:xfrm>
            <a:prstGeom prst="ellipse">
              <a:avLst/>
            </a:prstGeom>
            <a:noFill/>
            <a:ln w="1143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35">
              <a:extLst>
                <a:ext uri="{FF2B5EF4-FFF2-40B4-BE49-F238E27FC236}">
                  <a16:creationId xmlns:a16="http://schemas.microsoft.com/office/drawing/2014/main" id="{91DA6A26-1509-48A8-A1FE-3F1495F3DD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9435" flipV="1">
              <a:off x="3063" y="2894"/>
              <a:ext cx="726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6900" name="Line 36">
            <a:extLst>
              <a:ext uri="{FF2B5EF4-FFF2-40B4-BE49-F238E27FC236}">
                <a16:creationId xmlns:a16="http://schemas.microsoft.com/office/drawing/2014/main" id="{B30D0069-03A8-466A-AE1E-6EE4A948B3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3124200"/>
            <a:ext cx="2351087" cy="2249488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04" name="AutoShape 40">
            <a:extLst>
              <a:ext uri="{FF2B5EF4-FFF2-40B4-BE49-F238E27FC236}">
                <a16:creationId xmlns:a16="http://schemas.microsoft.com/office/drawing/2014/main" id="{26621B51-A7B6-4027-8830-44136402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868863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roup 41">
            <a:extLst>
              <a:ext uri="{FF2B5EF4-FFF2-40B4-BE49-F238E27FC236}">
                <a16:creationId xmlns:a16="http://schemas.microsoft.com/office/drawing/2014/main" id="{DA92BAAA-7E2C-4DC5-AABD-B2ED73AF2C6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00600"/>
            <a:ext cx="503238" cy="360363"/>
            <a:chOff x="567" y="1026"/>
            <a:chExt cx="181" cy="136"/>
          </a:xfrm>
        </p:grpSpPr>
        <p:sp>
          <p:nvSpPr>
            <p:cNvPr id="36927" name="Line 42">
              <a:extLst>
                <a:ext uri="{FF2B5EF4-FFF2-40B4-BE49-F238E27FC236}">
                  <a16:creationId xmlns:a16="http://schemas.microsoft.com/office/drawing/2014/main" id="{8322A9FC-9ECC-4183-84D8-CD5A406E7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8" name="Line 43">
              <a:extLst>
                <a:ext uri="{FF2B5EF4-FFF2-40B4-BE49-F238E27FC236}">
                  <a16:creationId xmlns:a16="http://schemas.microsoft.com/office/drawing/2014/main" id="{7FAC93CF-D132-447E-BFDB-B1E36395F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9" name="Line 45">
            <a:extLst>
              <a:ext uri="{FF2B5EF4-FFF2-40B4-BE49-F238E27FC236}">
                <a16:creationId xmlns:a16="http://schemas.microsoft.com/office/drawing/2014/main" id="{1CD0DC28-63D2-40A2-B671-CFA2B36639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419600"/>
            <a:ext cx="9906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D8CDAC8E-4341-44F0-BB88-CEC70F46F1C2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143000"/>
            <a:ext cx="287338" cy="215900"/>
            <a:chOff x="567" y="1026"/>
            <a:chExt cx="181" cy="136"/>
          </a:xfrm>
        </p:grpSpPr>
        <p:sp>
          <p:nvSpPr>
            <p:cNvPr id="12" name="Line 47">
              <a:extLst>
                <a:ext uri="{FF2B5EF4-FFF2-40B4-BE49-F238E27FC236}">
                  <a16:creationId xmlns:a16="http://schemas.microsoft.com/office/drawing/2014/main" id="{5D2193E8-2EDF-4885-B0E4-16AD4D22B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48">
              <a:extLst>
                <a:ext uri="{FF2B5EF4-FFF2-40B4-BE49-F238E27FC236}">
                  <a16:creationId xmlns:a16="http://schemas.microsoft.com/office/drawing/2014/main" id="{26335EAC-026E-488C-8A70-7648C21BD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53">
            <a:extLst>
              <a:ext uri="{FF2B5EF4-FFF2-40B4-BE49-F238E27FC236}">
                <a16:creationId xmlns:a16="http://schemas.microsoft.com/office/drawing/2014/main" id="{4395A114-E25F-4B3C-9491-7927E7A25A00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219200"/>
            <a:ext cx="1368425" cy="865188"/>
            <a:chOff x="3168" y="240"/>
            <a:chExt cx="862" cy="545"/>
          </a:xfrm>
        </p:grpSpPr>
        <p:sp>
          <p:nvSpPr>
            <p:cNvPr id="36923" name="Oval 54">
              <a:extLst>
                <a:ext uri="{FF2B5EF4-FFF2-40B4-BE49-F238E27FC236}">
                  <a16:creationId xmlns:a16="http://schemas.microsoft.com/office/drawing/2014/main" id="{2B146967-21E9-45A2-9CF4-EEC0FAAB3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55">
              <a:extLst>
                <a:ext uri="{FF2B5EF4-FFF2-40B4-BE49-F238E27FC236}">
                  <a16:creationId xmlns:a16="http://schemas.microsoft.com/office/drawing/2014/main" id="{6D84A6FF-E192-41A7-B250-443D8BEF43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6921" name="Oval 57">
            <a:extLst>
              <a:ext uri="{FF2B5EF4-FFF2-40B4-BE49-F238E27FC236}">
                <a16:creationId xmlns:a16="http://schemas.microsoft.com/office/drawing/2014/main" id="{C9E60BB3-E650-4553-9180-7C88D752D3E8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2844800" y="24638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94" name="Rectangle 58">
            <a:extLst>
              <a:ext uri="{FF2B5EF4-FFF2-40B4-BE49-F238E27FC236}">
                <a16:creationId xmlns:a16="http://schemas.microsoft.com/office/drawing/2014/main" id="{C64FB68F-AEDD-463C-AB68-DD7CD0880A6F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2630488" y="2405063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924" name="Line 60">
            <a:extLst>
              <a:ext uri="{FF2B5EF4-FFF2-40B4-BE49-F238E27FC236}">
                <a16:creationId xmlns:a16="http://schemas.microsoft.com/office/drawing/2014/main" id="{39E77FE7-4067-4D06-8F8A-6FBAE7954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1455738"/>
            <a:ext cx="720725" cy="16557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26" name="Line 62">
            <a:extLst>
              <a:ext uri="{FF2B5EF4-FFF2-40B4-BE49-F238E27FC236}">
                <a16:creationId xmlns:a16="http://schemas.microsoft.com/office/drawing/2014/main" id="{5B180085-E711-473D-9288-F9956CA409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2247900"/>
            <a:ext cx="1081087" cy="9366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930" name="Picture 66" descr="30">
            <a:extLst>
              <a:ext uri="{FF2B5EF4-FFF2-40B4-BE49-F238E27FC236}">
                <a16:creationId xmlns:a16="http://schemas.microsoft.com/office/drawing/2014/main" id="{24D62DA8-1BC6-46FE-BECC-7785BF66EB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8">
            <a:extLst>
              <a:ext uri="{FF2B5EF4-FFF2-40B4-BE49-F238E27FC236}">
                <a16:creationId xmlns:a16="http://schemas.microsoft.com/office/drawing/2014/main" id="{F1340E63-3B8D-45EF-8A2D-1F4D436F2BF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429000"/>
            <a:ext cx="1216025" cy="865188"/>
            <a:chOff x="3168" y="240"/>
            <a:chExt cx="862" cy="545"/>
          </a:xfrm>
        </p:grpSpPr>
        <p:sp>
          <p:nvSpPr>
            <p:cNvPr id="15" name="Oval 69">
              <a:extLst>
                <a:ext uri="{FF2B5EF4-FFF2-40B4-BE49-F238E27FC236}">
                  <a16:creationId xmlns:a16="http://schemas.microsoft.com/office/drawing/2014/main" id="{17B0DD39-2B53-46E4-8323-209CC85E2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922" name="Rectangle 70">
              <a:extLst>
                <a:ext uri="{FF2B5EF4-FFF2-40B4-BE49-F238E27FC236}">
                  <a16:creationId xmlns:a16="http://schemas.microsoft.com/office/drawing/2014/main" id="{9D3E9ACB-4FEB-4D01-8D5D-0420B483FC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6936" name="Oval 72">
            <a:extLst>
              <a:ext uri="{FF2B5EF4-FFF2-40B4-BE49-F238E27FC236}">
                <a16:creationId xmlns:a16="http://schemas.microsoft.com/office/drawing/2014/main" id="{4E5C711C-9B3E-495E-8822-FC99385590C5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959475" y="3810000"/>
            <a:ext cx="601663" cy="742950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B25110E9-56D7-4569-B914-1F811F43A7EA}"/>
              </a:ext>
            </a:extLst>
          </p:cNvPr>
          <p:cNvSpPr>
            <a:spLocks noChangeArrowheads="1"/>
          </p:cNvSpPr>
          <p:nvPr/>
        </p:nvSpPr>
        <p:spPr bwMode="auto">
          <a:xfrm rot="10957035" flipV="1">
            <a:off x="5791200" y="3657600"/>
            <a:ext cx="989013" cy="723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939" name="Line 75">
            <a:extLst>
              <a:ext uri="{FF2B5EF4-FFF2-40B4-BE49-F238E27FC236}">
                <a16:creationId xmlns:a16="http://schemas.microsoft.com/office/drawing/2014/main" id="{C008D37C-EA92-4810-A38D-7404EDB5D1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657600"/>
            <a:ext cx="263525" cy="762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42" name="Line 78">
            <a:extLst>
              <a:ext uri="{FF2B5EF4-FFF2-40B4-BE49-F238E27FC236}">
                <a16:creationId xmlns:a16="http://schemas.microsoft.com/office/drawing/2014/main" id="{866BC9D5-F186-4690-A08A-8AB4E2859B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3962400"/>
            <a:ext cx="533400" cy="457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946" name="Picture 82" descr="30">
            <a:extLst>
              <a:ext uri="{FF2B5EF4-FFF2-40B4-BE49-F238E27FC236}">
                <a16:creationId xmlns:a16="http://schemas.microsoft.com/office/drawing/2014/main" id="{D762321F-A55C-4DA9-A84C-73B67782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7" name="Picture 83" descr="1-324">
            <a:extLst>
              <a:ext uri="{FF2B5EF4-FFF2-40B4-BE49-F238E27FC236}">
                <a16:creationId xmlns:a16="http://schemas.microsoft.com/office/drawing/2014/main" id="{A7F9AD2A-7D49-4112-B1B1-41A2AD6134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7">
            <a:extLst>
              <a:ext uri="{FF2B5EF4-FFF2-40B4-BE49-F238E27FC236}">
                <a16:creationId xmlns:a16="http://schemas.microsoft.com/office/drawing/2014/main" id="{6377BB95-5D8B-4B6C-BA72-081C66E5E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733800"/>
            <a:ext cx="304800" cy="685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49">
            <a:extLst>
              <a:ext uri="{FF2B5EF4-FFF2-40B4-BE49-F238E27FC236}">
                <a16:creationId xmlns:a16="http://schemas.microsoft.com/office/drawing/2014/main" id="{9F0295A6-96B8-401A-A211-E4C107EC507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581400"/>
            <a:ext cx="287338" cy="215900"/>
            <a:chOff x="567" y="1026"/>
            <a:chExt cx="181" cy="136"/>
          </a:xfrm>
        </p:grpSpPr>
        <p:sp>
          <p:nvSpPr>
            <p:cNvPr id="36919" name="Line 50">
              <a:extLst>
                <a:ext uri="{FF2B5EF4-FFF2-40B4-BE49-F238E27FC236}">
                  <a16:creationId xmlns:a16="http://schemas.microsoft.com/office/drawing/2014/main" id="{525D0671-BADA-4E5B-8666-6F816EB38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0" name="Line 51">
              <a:extLst>
                <a:ext uri="{FF2B5EF4-FFF2-40B4-BE49-F238E27FC236}">
                  <a16:creationId xmlns:a16="http://schemas.microsoft.com/office/drawing/2014/main" id="{27A21417-2FDD-412B-AC79-3E30260DF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40" name="Line 76">
            <a:extLst>
              <a:ext uri="{FF2B5EF4-FFF2-40B4-BE49-F238E27FC236}">
                <a16:creationId xmlns:a16="http://schemas.microsoft.com/office/drawing/2014/main" id="{CEB09471-7B7E-4C4C-AF7B-F16F3E1A77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429000"/>
            <a:ext cx="228600" cy="550863"/>
          </a:xfrm>
          <a:prstGeom prst="line">
            <a:avLst/>
          </a:prstGeom>
          <a:noFill/>
          <a:ln w="1270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08" name="Line 44">
            <a:extLst>
              <a:ext uri="{FF2B5EF4-FFF2-40B4-BE49-F238E27FC236}">
                <a16:creationId xmlns:a16="http://schemas.microsoft.com/office/drawing/2014/main" id="{C8925F27-F519-4110-9019-C1190BA25D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400" y="3429000"/>
            <a:ext cx="812800" cy="1930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949" name="Picture 85" descr="1-324">
            <a:extLst>
              <a:ext uri="{FF2B5EF4-FFF2-40B4-BE49-F238E27FC236}">
                <a16:creationId xmlns:a16="http://schemas.microsoft.com/office/drawing/2014/main" id="{22716D2C-FE7A-4280-9314-9DBCF765B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10" name="Line 86">
            <a:extLst>
              <a:ext uri="{FF2B5EF4-FFF2-40B4-BE49-F238E27FC236}">
                <a16:creationId xmlns:a16="http://schemas.microsoft.com/office/drawing/2014/main" id="{23692006-2660-45E3-9C45-526BD496A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196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11" name="Line 4">
            <a:extLst>
              <a:ext uri="{FF2B5EF4-FFF2-40B4-BE49-F238E27FC236}">
                <a16:creationId xmlns:a16="http://schemas.microsoft.com/office/drawing/2014/main" id="{3BA8E991-CD69-4DDB-80CF-BC9A308406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0" name="Line 16">
            <a:extLst>
              <a:ext uri="{FF2B5EF4-FFF2-40B4-BE49-F238E27FC236}">
                <a16:creationId xmlns:a16="http://schemas.microsoft.com/office/drawing/2014/main" id="{D7359AEC-9931-4700-BDD3-31B2100DED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1676400"/>
            <a:ext cx="609600" cy="1524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0E7050FC-C267-4DC8-95B9-A604DA6DF2E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209800"/>
            <a:ext cx="287338" cy="215900"/>
            <a:chOff x="567" y="1026"/>
            <a:chExt cx="181" cy="136"/>
          </a:xfrm>
        </p:grpSpPr>
        <p:sp>
          <p:nvSpPr>
            <p:cNvPr id="36917" name="Line 38">
              <a:extLst>
                <a:ext uri="{FF2B5EF4-FFF2-40B4-BE49-F238E27FC236}">
                  <a16:creationId xmlns:a16="http://schemas.microsoft.com/office/drawing/2014/main" id="{E000F6DA-87DE-4BFC-843D-D1FCC54C9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18" name="Line 39">
              <a:extLst>
                <a:ext uri="{FF2B5EF4-FFF2-40B4-BE49-F238E27FC236}">
                  <a16:creationId xmlns:a16="http://schemas.microsoft.com/office/drawing/2014/main" id="{1C60B1DD-9C86-468E-A1CF-22E6584A5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25" name="Line 61">
            <a:extLst>
              <a:ext uri="{FF2B5EF4-FFF2-40B4-BE49-F238E27FC236}">
                <a16:creationId xmlns:a16="http://schemas.microsoft.com/office/drawing/2014/main" id="{AA8DFCB1-9576-4A5F-9137-C94AD25C8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219200"/>
            <a:ext cx="431800" cy="1143000"/>
          </a:xfrm>
          <a:prstGeom prst="line">
            <a:avLst/>
          </a:prstGeom>
          <a:noFill/>
          <a:ln w="1270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6" name="Line 32">
            <a:extLst>
              <a:ext uri="{FF2B5EF4-FFF2-40B4-BE49-F238E27FC236}">
                <a16:creationId xmlns:a16="http://schemas.microsoft.com/office/drawing/2014/main" id="{FF59A2DF-A45F-491A-9CBE-07D859CFE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295400"/>
            <a:ext cx="1600200" cy="4038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16" name="Text Box 87">
            <a:extLst>
              <a:ext uri="{FF2B5EF4-FFF2-40B4-BE49-F238E27FC236}">
                <a16:creationId xmlns:a16="http://schemas.microsoft.com/office/drawing/2014/main" id="{C0918577-3947-4E7A-852B-ED38AA150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nimBg="1"/>
      <p:bldP spid="36885" grpId="0" animBg="1"/>
      <p:bldP spid="36895" grpId="0" animBg="1"/>
      <p:bldP spid="36904" grpId="0" animBg="1"/>
      <p:bldP spid="36921" grpId="0" animBg="1"/>
      <p:bldP spid="369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17809288-9606-429C-BCD0-6F795307EC2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5178" name="Line 47">
              <a:extLst>
                <a:ext uri="{FF2B5EF4-FFF2-40B4-BE49-F238E27FC236}">
                  <a16:creationId xmlns:a16="http://schemas.microsoft.com/office/drawing/2014/main" id="{1C89F436-27C7-4CD7-BDCE-BA817AA09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Line 48">
              <a:extLst>
                <a:ext uri="{FF2B5EF4-FFF2-40B4-BE49-F238E27FC236}">
                  <a16:creationId xmlns:a16="http://schemas.microsoft.com/office/drawing/2014/main" id="{8975716E-308B-4FB1-9B3A-C45562129D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4">
            <a:extLst>
              <a:ext uri="{FF2B5EF4-FFF2-40B4-BE49-F238E27FC236}">
                <a16:creationId xmlns:a16="http://schemas.microsoft.com/office/drawing/2014/main" id="{1AE1A55A-8DDC-4C49-B769-6B5E0975F51D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429000"/>
            <a:ext cx="1447800" cy="865188"/>
            <a:chOff x="3168" y="240"/>
            <a:chExt cx="862" cy="545"/>
          </a:xfrm>
        </p:grpSpPr>
        <p:sp>
          <p:nvSpPr>
            <p:cNvPr id="5176" name="Oval 75">
              <a:extLst>
                <a:ext uri="{FF2B5EF4-FFF2-40B4-BE49-F238E27FC236}">
                  <a16:creationId xmlns:a16="http://schemas.microsoft.com/office/drawing/2014/main" id="{8F9D9152-1739-42CB-AE20-9F230F9C4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7" name="Rectangle 76">
              <a:extLst>
                <a:ext uri="{FF2B5EF4-FFF2-40B4-BE49-F238E27FC236}">
                  <a16:creationId xmlns:a16="http://schemas.microsoft.com/office/drawing/2014/main" id="{B1C9B2D4-1B73-4F71-9F32-3065803D82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70">
            <a:extLst>
              <a:ext uri="{FF2B5EF4-FFF2-40B4-BE49-F238E27FC236}">
                <a16:creationId xmlns:a16="http://schemas.microsoft.com/office/drawing/2014/main" id="{EA7AF3CC-B71A-4D96-B050-DCA6188A6269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572000"/>
            <a:ext cx="1504950" cy="971550"/>
            <a:chOff x="3134" y="724"/>
            <a:chExt cx="948" cy="612"/>
          </a:xfrm>
        </p:grpSpPr>
        <p:sp>
          <p:nvSpPr>
            <p:cNvPr id="5174" name="Oval 71">
              <a:extLst>
                <a:ext uri="{FF2B5EF4-FFF2-40B4-BE49-F238E27FC236}">
                  <a16:creationId xmlns:a16="http://schemas.microsoft.com/office/drawing/2014/main" id="{4C1D1B6B-85A8-4FC8-A820-E21024177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5" name="Rectangle 72">
              <a:extLst>
                <a:ext uri="{FF2B5EF4-FFF2-40B4-BE49-F238E27FC236}">
                  <a16:creationId xmlns:a16="http://schemas.microsoft.com/office/drawing/2014/main" id="{910AB3AB-C38C-4E8C-9B8A-1848F6A0A1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66">
            <a:extLst>
              <a:ext uri="{FF2B5EF4-FFF2-40B4-BE49-F238E27FC236}">
                <a16:creationId xmlns:a16="http://schemas.microsoft.com/office/drawing/2014/main" id="{086707A2-6365-4F1F-8D81-38B2E600AF60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4797425"/>
            <a:ext cx="938212" cy="719138"/>
            <a:chOff x="567" y="2931"/>
            <a:chExt cx="726" cy="544"/>
          </a:xfrm>
        </p:grpSpPr>
        <p:sp>
          <p:nvSpPr>
            <p:cNvPr id="5172" name="Oval 67">
              <a:extLst>
                <a:ext uri="{FF2B5EF4-FFF2-40B4-BE49-F238E27FC236}">
                  <a16:creationId xmlns:a16="http://schemas.microsoft.com/office/drawing/2014/main" id="{4099216B-99AD-4616-BEA1-4961934E31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3" name="Rectangle 68">
              <a:extLst>
                <a:ext uri="{FF2B5EF4-FFF2-40B4-BE49-F238E27FC236}">
                  <a16:creationId xmlns:a16="http://schemas.microsoft.com/office/drawing/2014/main" id="{08F3E89E-41EA-4D15-B8A1-342830232E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F2446978-15BC-4DA0-B274-4824AF132662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836613"/>
            <a:ext cx="935038" cy="1439862"/>
            <a:chOff x="1338" y="527"/>
            <a:chExt cx="589" cy="725"/>
          </a:xfrm>
        </p:grpSpPr>
        <p:sp>
          <p:nvSpPr>
            <p:cNvPr id="5170" name="Oval 25">
              <a:extLst>
                <a:ext uri="{FF2B5EF4-FFF2-40B4-BE49-F238E27FC236}">
                  <a16:creationId xmlns:a16="http://schemas.microsoft.com/office/drawing/2014/main" id="{5C6A71A5-54E3-448E-B2DC-384B0B551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1" name="Rectangle 26">
              <a:extLst>
                <a:ext uri="{FF2B5EF4-FFF2-40B4-BE49-F238E27FC236}">
                  <a16:creationId xmlns:a16="http://schemas.microsoft.com/office/drawing/2014/main" id="{6C1E7E15-2873-4377-AFC7-4955C55B6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42C96C75-2274-443A-AB34-1641BA45545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648200"/>
            <a:ext cx="1152525" cy="863600"/>
            <a:chOff x="567" y="2931"/>
            <a:chExt cx="726" cy="544"/>
          </a:xfrm>
        </p:grpSpPr>
        <p:sp>
          <p:nvSpPr>
            <p:cNvPr id="5168" name="Oval 22">
              <a:extLst>
                <a:ext uri="{FF2B5EF4-FFF2-40B4-BE49-F238E27FC236}">
                  <a16:creationId xmlns:a16="http://schemas.microsoft.com/office/drawing/2014/main" id="{9134A30F-987B-4F12-ADCE-84B61D4B83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69" name="Rectangle 23">
              <a:extLst>
                <a:ext uri="{FF2B5EF4-FFF2-40B4-BE49-F238E27FC236}">
                  <a16:creationId xmlns:a16="http://schemas.microsoft.com/office/drawing/2014/main" id="{59CB06F5-CD42-4DA2-91A5-740745FD92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0FD72ED6-B577-4AA2-8604-0AEFE1EDCD0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971800"/>
            <a:ext cx="1871663" cy="865188"/>
            <a:chOff x="3470" y="2205"/>
            <a:chExt cx="862" cy="545"/>
          </a:xfrm>
        </p:grpSpPr>
        <p:sp>
          <p:nvSpPr>
            <p:cNvPr id="5166" name="Oval 18">
              <a:extLst>
                <a:ext uri="{FF2B5EF4-FFF2-40B4-BE49-F238E27FC236}">
                  <a16:creationId xmlns:a16="http://schemas.microsoft.com/office/drawing/2014/main" id="{CBB32344-22FD-4241-AED5-471B4FF47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67" name="Rectangle 19">
              <a:extLst>
                <a:ext uri="{FF2B5EF4-FFF2-40B4-BE49-F238E27FC236}">
                  <a16:creationId xmlns:a16="http://schemas.microsoft.com/office/drawing/2014/main" id="{E17BF738-1328-44D0-AFB9-695AA125D7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29" name="Line 5">
            <a:extLst>
              <a:ext uri="{FF2B5EF4-FFF2-40B4-BE49-F238E27FC236}">
                <a16:creationId xmlns:a16="http://schemas.microsoft.com/office/drawing/2014/main" id="{CB84E576-C259-4C09-BFCB-FFD08897B9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6">
            <a:extLst>
              <a:ext uri="{FF2B5EF4-FFF2-40B4-BE49-F238E27FC236}">
                <a16:creationId xmlns:a16="http://schemas.microsoft.com/office/drawing/2014/main" id="{47806A4F-BFA7-400A-9D08-4E77B0716C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9838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7">
            <a:extLst>
              <a:ext uri="{FF2B5EF4-FFF2-40B4-BE49-F238E27FC236}">
                <a16:creationId xmlns:a16="http://schemas.microsoft.com/office/drawing/2014/main" id="{BD1BFDFC-559C-4043-B24A-6DE7E23BC8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9">
            <a:extLst>
              <a:ext uri="{FF2B5EF4-FFF2-40B4-BE49-F238E27FC236}">
                <a16:creationId xmlns:a16="http://schemas.microsoft.com/office/drawing/2014/main" id="{331D087D-6F39-4B81-85D8-659EE9DAE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Line 8">
            <a:extLst>
              <a:ext uri="{FF2B5EF4-FFF2-40B4-BE49-F238E27FC236}">
                <a16:creationId xmlns:a16="http://schemas.microsoft.com/office/drawing/2014/main" id="{78621112-2E4F-44DB-9C19-D0C68BF00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Line 10">
            <a:extLst>
              <a:ext uri="{FF2B5EF4-FFF2-40B4-BE49-F238E27FC236}">
                <a16:creationId xmlns:a16="http://schemas.microsoft.com/office/drawing/2014/main" id="{5F0E9A2C-39CF-49C0-A142-C5AD5D0B8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Line 11">
            <a:extLst>
              <a:ext uri="{FF2B5EF4-FFF2-40B4-BE49-F238E27FC236}">
                <a16:creationId xmlns:a16="http://schemas.microsoft.com/office/drawing/2014/main" id="{534F783A-F207-4629-A8BB-6D3EB3FE1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8ACE5784-39A3-4235-B273-48B51938AB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4EF02069-2DC3-41A8-93FD-C035C4A24F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124200"/>
            <a:ext cx="1700212" cy="19605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20">
            <a:extLst>
              <a:ext uri="{FF2B5EF4-FFF2-40B4-BE49-F238E27FC236}">
                <a16:creationId xmlns:a16="http://schemas.microsoft.com/office/drawing/2014/main" id="{4524C491-C658-44D8-8753-BE6F48D8C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352800"/>
            <a:ext cx="911225" cy="202088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8" name="Line 28">
            <a:extLst>
              <a:ext uri="{FF2B5EF4-FFF2-40B4-BE49-F238E27FC236}">
                <a16:creationId xmlns:a16="http://schemas.microsoft.com/office/drawing/2014/main" id="{8483B63D-D671-442A-83FD-2C9E416E1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908050"/>
            <a:ext cx="25193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6" name="Line 36">
            <a:extLst>
              <a:ext uri="{FF2B5EF4-FFF2-40B4-BE49-F238E27FC236}">
                <a16:creationId xmlns:a16="http://schemas.microsoft.com/office/drawing/2014/main" id="{DC36FCF2-1C48-4371-A0CC-41D1FC06EA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657600"/>
            <a:ext cx="533400" cy="135572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30319595-BDA0-48AB-B4B6-C7A77FFA71AB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1052513"/>
            <a:ext cx="720725" cy="503237"/>
            <a:chOff x="4558" y="663"/>
            <a:chExt cx="454" cy="317"/>
          </a:xfrm>
        </p:grpSpPr>
        <p:sp>
          <p:nvSpPr>
            <p:cNvPr id="5163" name="Oval 40">
              <a:extLst>
                <a:ext uri="{FF2B5EF4-FFF2-40B4-BE49-F238E27FC236}">
                  <a16:creationId xmlns:a16="http://schemas.microsoft.com/office/drawing/2014/main" id="{EBD735D8-941D-450A-83E2-7229BB7B4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709"/>
              <a:ext cx="363" cy="227"/>
            </a:xfrm>
            <a:prstGeom prst="ellipse">
              <a:avLst/>
            </a:prstGeom>
            <a:noFill/>
            <a:ln w="1079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638CE08B-84D8-4D3D-AD2F-26CF781DF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799"/>
              <a:ext cx="408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A10B8662-4EB9-423D-9F4F-8F96CF4A1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663"/>
              <a:ext cx="22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58" name="Line 38">
            <a:extLst>
              <a:ext uri="{FF2B5EF4-FFF2-40B4-BE49-F238E27FC236}">
                <a16:creationId xmlns:a16="http://schemas.microsoft.com/office/drawing/2014/main" id="{ED4876D0-54B4-4882-B794-7DA6E5DA1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1125538"/>
            <a:ext cx="12239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4" name="AutoShape 44">
            <a:extLst>
              <a:ext uri="{FF2B5EF4-FFF2-40B4-BE49-F238E27FC236}">
                <a16:creationId xmlns:a16="http://schemas.microsoft.com/office/drawing/2014/main" id="{234D78EC-3C20-4CF1-98D9-62A4FC413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255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0" name="Group 49">
            <a:extLst>
              <a:ext uri="{FF2B5EF4-FFF2-40B4-BE49-F238E27FC236}">
                <a16:creationId xmlns:a16="http://schemas.microsoft.com/office/drawing/2014/main" id="{5EB3DA89-B0DD-4D66-A782-BD9C9696A5A4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4797425"/>
            <a:ext cx="287337" cy="215900"/>
            <a:chOff x="567" y="1026"/>
            <a:chExt cx="181" cy="136"/>
          </a:xfrm>
        </p:grpSpPr>
        <p:sp>
          <p:nvSpPr>
            <p:cNvPr id="5161" name="Line 50">
              <a:extLst>
                <a:ext uri="{FF2B5EF4-FFF2-40B4-BE49-F238E27FC236}">
                  <a16:creationId xmlns:a16="http://schemas.microsoft.com/office/drawing/2014/main" id="{CB9D96AC-4E90-4EF3-A626-572A1F2F2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Line 51">
              <a:extLst>
                <a:ext uri="{FF2B5EF4-FFF2-40B4-BE49-F238E27FC236}">
                  <a16:creationId xmlns:a16="http://schemas.microsoft.com/office/drawing/2014/main" id="{2A500084-9396-454B-B188-D87B77011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884E83D6-63F6-43BD-9FA9-92C7A4BE6DB8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2060575"/>
            <a:ext cx="503237" cy="431800"/>
            <a:chOff x="567" y="1026"/>
            <a:chExt cx="181" cy="136"/>
          </a:xfrm>
        </p:grpSpPr>
        <p:sp>
          <p:nvSpPr>
            <p:cNvPr id="5159" name="Line 56">
              <a:extLst>
                <a:ext uri="{FF2B5EF4-FFF2-40B4-BE49-F238E27FC236}">
                  <a16:creationId xmlns:a16="http://schemas.microsoft.com/office/drawing/2014/main" id="{01E11752-664E-4C12-94DF-C8609CCC4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57">
              <a:extLst>
                <a:ext uri="{FF2B5EF4-FFF2-40B4-BE49-F238E27FC236}">
                  <a16:creationId xmlns:a16="http://schemas.microsoft.com/office/drawing/2014/main" id="{91B229F2-B9AB-487D-AD83-88C5874B1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82" name="AutoShape 62">
            <a:extLst>
              <a:ext uri="{FF2B5EF4-FFF2-40B4-BE49-F238E27FC236}">
                <a16:creationId xmlns:a16="http://schemas.microsoft.com/office/drawing/2014/main" id="{332A9F2C-1FE0-4247-9DEB-61C042B35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89" name="Line 69">
            <a:extLst>
              <a:ext uri="{FF2B5EF4-FFF2-40B4-BE49-F238E27FC236}">
                <a16:creationId xmlns:a16="http://schemas.microsoft.com/office/drawing/2014/main" id="{E32F88B7-A8DA-4A77-9C61-9BD147A0B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1295400"/>
            <a:ext cx="1524000" cy="3903663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" name="Group 52">
            <a:extLst>
              <a:ext uri="{FF2B5EF4-FFF2-40B4-BE49-F238E27FC236}">
                <a16:creationId xmlns:a16="http://schemas.microsoft.com/office/drawing/2014/main" id="{BBF05ED9-A798-495A-AD15-A6527723F42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657600"/>
            <a:ext cx="503238" cy="360363"/>
            <a:chOff x="567" y="1026"/>
            <a:chExt cx="181" cy="136"/>
          </a:xfrm>
        </p:grpSpPr>
        <p:sp>
          <p:nvSpPr>
            <p:cNvPr id="5157" name="Line 53">
              <a:extLst>
                <a:ext uri="{FF2B5EF4-FFF2-40B4-BE49-F238E27FC236}">
                  <a16:creationId xmlns:a16="http://schemas.microsoft.com/office/drawing/2014/main" id="{E8953DED-D695-402E-B231-C39E10B93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54">
              <a:extLst>
                <a:ext uri="{FF2B5EF4-FFF2-40B4-BE49-F238E27FC236}">
                  <a16:creationId xmlns:a16="http://schemas.microsoft.com/office/drawing/2014/main" id="{BF743314-C2B9-4919-8EA6-B00F488B9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DCD07D80-7EED-4D40-BE18-C4EB7DFE292E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196975"/>
            <a:ext cx="287337" cy="215900"/>
            <a:chOff x="567" y="1026"/>
            <a:chExt cx="181" cy="136"/>
          </a:xfrm>
        </p:grpSpPr>
        <p:sp>
          <p:nvSpPr>
            <p:cNvPr id="5155" name="Line 59">
              <a:extLst>
                <a:ext uri="{FF2B5EF4-FFF2-40B4-BE49-F238E27FC236}">
                  <a16:creationId xmlns:a16="http://schemas.microsoft.com/office/drawing/2014/main" id="{9C2EA522-E45A-495B-8B83-C74457A93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E3E18EA3-735F-4E29-A707-A46898679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0" name="Line 73">
            <a:extLst>
              <a:ext uri="{FF2B5EF4-FFF2-40B4-BE49-F238E27FC236}">
                <a16:creationId xmlns:a16="http://schemas.microsoft.com/office/drawing/2014/main" id="{35813549-CBE1-422B-8F95-2A17840F9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5" name="AutoShape 45">
            <a:extLst>
              <a:ext uri="{FF2B5EF4-FFF2-40B4-BE49-F238E27FC236}">
                <a16:creationId xmlns:a16="http://schemas.microsoft.com/office/drawing/2014/main" id="{30E515B6-6EAB-4431-B6B5-7227715A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7163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52" name="Picture 78" descr="D:\Буквы\img011.jpg">
            <a:extLst>
              <a:ext uri="{FF2B5EF4-FFF2-40B4-BE49-F238E27FC236}">
                <a16:creationId xmlns:a16="http://schemas.microsoft.com/office/drawing/2014/main" id="{DF1E75D3-9C72-48B3-BBD2-85725226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b="36278"/>
          <a:stretch>
            <a:fillRect/>
          </a:stretch>
        </p:blipFill>
        <p:spPr bwMode="auto">
          <a:xfrm>
            <a:off x="0" y="381000"/>
            <a:ext cx="18288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9" name="Picture 79" descr="1-324">
            <a:extLst>
              <a:ext uri="{FF2B5EF4-FFF2-40B4-BE49-F238E27FC236}">
                <a16:creationId xmlns:a16="http://schemas.microsoft.com/office/drawing/2014/main" id="{55ABD46E-F09B-4635-8C4D-08B0882E33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4" name="Text Box 80">
            <a:extLst>
              <a:ext uri="{FF2B5EF4-FFF2-40B4-BE49-F238E27FC236}">
                <a16:creationId xmlns:a16="http://schemas.microsoft.com/office/drawing/2014/main" id="{EC6BF27F-5F62-4349-B0D2-4DB762480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4" grpId="0" animBg="1"/>
      <p:bldP spid="5182" grpId="0" animBg="1"/>
      <p:bldP spid="51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>
            <a:extLst>
              <a:ext uri="{FF2B5EF4-FFF2-40B4-BE49-F238E27FC236}">
                <a16:creationId xmlns:a16="http://schemas.microsoft.com/office/drawing/2014/main" id="{FEDCD72B-D836-4704-BADC-7D4E6ECEF1F8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371600"/>
            <a:ext cx="990600" cy="788988"/>
            <a:chOff x="3168" y="240"/>
            <a:chExt cx="862" cy="545"/>
          </a:xfrm>
        </p:grpSpPr>
        <p:sp>
          <p:nvSpPr>
            <p:cNvPr id="6198" name="Oval 66">
              <a:extLst>
                <a:ext uri="{FF2B5EF4-FFF2-40B4-BE49-F238E27FC236}">
                  <a16:creationId xmlns:a16="http://schemas.microsoft.com/office/drawing/2014/main" id="{05C8326E-6ADA-402F-95F7-7503B1B1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9" name="Rectangle 67">
              <a:extLst>
                <a:ext uri="{FF2B5EF4-FFF2-40B4-BE49-F238E27FC236}">
                  <a16:creationId xmlns:a16="http://schemas.microsoft.com/office/drawing/2014/main" id="{E3C310A7-73BD-4D12-BBA5-743BAEA08D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62">
            <a:extLst>
              <a:ext uri="{FF2B5EF4-FFF2-40B4-BE49-F238E27FC236}">
                <a16:creationId xmlns:a16="http://schemas.microsoft.com/office/drawing/2014/main" id="{E1C22663-1913-4C9E-83EF-A4C79EFBC78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143000"/>
            <a:ext cx="1447800" cy="865188"/>
            <a:chOff x="3470" y="2205"/>
            <a:chExt cx="862" cy="545"/>
          </a:xfrm>
        </p:grpSpPr>
        <p:sp>
          <p:nvSpPr>
            <p:cNvPr id="6196" name="Oval 63">
              <a:extLst>
                <a:ext uri="{FF2B5EF4-FFF2-40B4-BE49-F238E27FC236}">
                  <a16:creationId xmlns:a16="http://schemas.microsoft.com/office/drawing/2014/main" id="{292745BB-28FE-4058-B110-A0379C413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05"/>
              <a:ext cx="680" cy="499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7" name="Rectangle 64">
              <a:extLst>
                <a:ext uri="{FF2B5EF4-FFF2-40B4-BE49-F238E27FC236}">
                  <a16:creationId xmlns:a16="http://schemas.microsoft.com/office/drawing/2014/main" id="{49050B9D-D5C6-494F-8D85-6FC57DA4D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470" y="2387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DF8D80D1-890B-42AB-AD82-E696EE67715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800600"/>
            <a:ext cx="938213" cy="719138"/>
            <a:chOff x="567" y="2931"/>
            <a:chExt cx="726" cy="544"/>
          </a:xfrm>
        </p:grpSpPr>
        <p:sp>
          <p:nvSpPr>
            <p:cNvPr id="6194" name="Oval 22">
              <a:extLst>
                <a:ext uri="{FF2B5EF4-FFF2-40B4-BE49-F238E27FC236}">
                  <a16:creationId xmlns:a16="http://schemas.microsoft.com/office/drawing/2014/main" id="{E1C0B49B-D146-47F4-BFF7-EE7337EBED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5" name="Rectangle 23">
              <a:extLst>
                <a:ext uri="{FF2B5EF4-FFF2-40B4-BE49-F238E27FC236}">
                  <a16:creationId xmlns:a16="http://schemas.microsoft.com/office/drawing/2014/main" id="{DC563817-02C0-4359-8651-7357088B34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61">
            <a:extLst>
              <a:ext uri="{FF2B5EF4-FFF2-40B4-BE49-F238E27FC236}">
                <a16:creationId xmlns:a16="http://schemas.microsoft.com/office/drawing/2014/main" id="{B9826B87-3BA0-4356-A6C7-B13C9B29B75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505200"/>
            <a:ext cx="1368425" cy="865188"/>
            <a:chOff x="3168" y="240"/>
            <a:chExt cx="862" cy="545"/>
          </a:xfrm>
        </p:grpSpPr>
        <p:sp>
          <p:nvSpPr>
            <p:cNvPr id="6192" name="Oval 19">
              <a:extLst>
                <a:ext uri="{FF2B5EF4-FFF2-40B4-BE49-F238E27FC236}">
                  <a16:creationId xmlns:a16="http://schemas.microsoft.com/office/drawing/2014/main" id="{4DBB8898-072D-4F97-AD64-1AC4E215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3" name="Rectangle 20">
              <a:extLst>
                <a:ext uri="{FF2B5EF4-FFF2-40B4-BE49-F238E27FC236}">
                  <a16:creationId xmlns:a16="http://schemas.microsoft.com/office/drawing/2014/main" id="{EDAB7418-F64C-4ED6-8896-3261202625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150" name="Line 2">
            <a:extLst>
              <a:ext uri="{FF2B5EF4-FFF2-40B4-BE49-F238E27FC236}">
                <a16:creationId xmlns:a16="http://schemas.microsoft.com/office/drawing/2014/main" id="{28F43B39-FE85-44DB-82BD-514D179C91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3">
            <a:extLst>
              <a:ext uri="{FF2B5EF4-FFF2-40B4-BE49-F238E27FC236}">
                <a16:creationId xmlns:a16="http://schemas.microsoft.com/office/drawing/2014/main" id="{64307812-6F06-4486-A4FC-7AF3856DB0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Line 4">
            <a:extLst>
              <a:ext uri="{FF2B5EF4-FFF2-40B4-BE49-F238E27FC236}">
                <a16:creationId xmlns:a16="http://schemas.microsoft.com/office/drawing/2014/main" id="{134BB288-A3FA-470F-A7E4-80EE8864D6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Line 5">
            <a:extLst>
              <a:ext uri="{FF2B5EF4-FFF2-40B4-BE49-F238E27FC236}">
                <a16:creationId xmlns:a16="http://schemas.microsoft.com/office/drawing/2014/main" id="{A8E46C78-19A3-44DF-8C0A-BB717C092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6">
            <a:extLst>
              <a:ext uri="{FF2B5EF4-FFF2-40B4-BE49-F238E27FC236}">
                <a16:creationId xmlns:a16="http://schemas.microsoft.com/office/drawing/2014/main" id="{557A0DA8-7E70-47A3-A487-4CF479428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7">
            <a:extLst>
              <a:ext uri="{FF2B5EF4-FFF2-40B4-BE49-F238E27FC236}">
                <a16:creationId xmlns:a16="http://schemas.microsoft.com/office/drawing/2014/main" id="{E508D90E-23D8-40F0-BCD7-BCAEC9031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8CC5E47-CCEB-4CC5-B806-3E3A9BD3F82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14400"/>
            <a:ext cx="503238" cy="358775"/>
            <a:chOff x="567" y="1026"/>
            <a:chExt cx="181" cy="136"/>
          </a:xfrm>
        </p:grpSpPr>
        <p:sp>
          <p:nvSpPr>
            <p:cNvPr id="6190" name="Line 10">
              <a:extLst>
                <a:ext uri="{FF2B5EF4-FFF2-40B4-BE49-F238E27FC236}">
                  <a16:creationId xmlns:a16="http://schemas.microsoft.com/office/drawing/2014/main" id="{AFB404AC-74EF-4C9F-B375-FFCFF63F5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Line 11">
              <a:extLst>
                <a:ext uri="{FF2B5EF4-FFF2-40B4-BE49-F238E27FC236}">
                  <a16:creationId xmlns:a16="http://schemas.microsoft.com/office/drawing/2014/main" id="{7979B52C-C1B9-43B2-A66D-BC70F8EE98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1" name="Line 13">
            <a:extLst>
              <a:ext uri="{FF2B5EF4-FFF2-40B4-BE49-F238E27FC236}">
                <a16:creationId xmlns:a16="http://schemas.microsoft.com/office/drawing/2014/main" id="{14B7C52A-BBF8-42BC-975A-2B366B0663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1143000"/>
            <a:ext cx="1665287" cy="4230688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236C8D9F-3B61-4DB3-B02B-5267E761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990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1B93243B-2C79-489C-A54E-18DA9F2AB7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1295400"/>
            <a:ext cx="2444750" cy="373380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Line 24">
            <a:extLst>
              <a:ext uri="{FF2B5EF4-FFF2-40B4-BE49-F238E27FC236}">
                <a16:creationId xmlns:a16="http://schemas.microsoft.com/office/drawing/2014/main" id="{4F8B3068-4428-434C-A8FB-BD5779E477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1447800"/>
            <a:ext cx="533400" cy="1373188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30">
            <a:extLst>
              <a:ext uri="{FF2B5EF4-FFF2-40B4-BE49-F238E27FC236}">
                <a16:creationId xmlns:a16="http://schemas.microsoft.com/office/drawing/2014/main" id="{6C8DAE7F-2921-42C8-A0AE-35A15803075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724400"/>
            <a:ext cx="1090613" cy="762000"/>
            <a:chOff x="567" y="2931"/>
            <a:chExt cx="726" cy="544"/>
          </a:xfrm>
        </p:grpSpPr>
        <p:sp>
          <p:nvSpPr>
            <p:cNvPr id="6188" name="Oval 31">
              <a:extLst>
                <a:ext uri="{FF2B5EF4-FFF2-40B4-BE49-F238E27FC236}">
                  <a16:creationId xmlns:a16="http://schemas.microsoft.com/office/drawing/2014/main" id="{B2F9B779-677F-4358-B561-D8D8D52E0F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9" name="Rectangle 32">
              <a:extLst>
                <a:ext uri="{FF2B5EF4-FFF2-40B4-BE49-F238E27FC236}">
                  <a16:creationId xmlns:a16="http://schemas.microsoft.com/office/drawing/2014/main" id="{0F695254-A6D6-4893-BE11-B6DBA6C6E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93" name="Line 25">
            <a:extLst>
              <a:ext uri="{FF2B5EF4-FFF2-40B4-BE49-F238E27FC236}">
                <a16:creationId xmlns:a16="http://schemas.microsoft.com/office/drawing/2014/main" id="{D4F2CAAD-AAB5-4B4C-A6E7-8F90CE0BEF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276600"/>
            <a:ext cx="838200" cy="2057400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1" name="Line 33">
            <a:extLst>
              <a:ext uri="{FF2B5EF4-FFF2-40B4-BE49-F238E27FC236}">
                <a16:creationId xmlns:a16="http://schemas.microsoft.com/office/drawing/2014/main" id="{CD24A817-495C-4C31-BDF3-D1A00785D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819400"/>
            <a:ext cx="609600" cy="1524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2" name="Line 34">
            <a:extLst>
              <a:ext uri="{FF2B5EF4-FFF2-40B4-BE49-F238E27FC236}">
                <a16:creationId xmlns:a16="http://schemas.microsoft.com/office/drawing/2014/main" id="{EECAAF0A-210F-4E2C-855C-E6DC5E537A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2971800"/>
            <a:ext cx="609600" cy="3048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0" name="Line 42">
            <a:extLst>
              <a:ext uri="{FF2B5EF4-FFF2-40B4-BE49-F238E27FC236}">
                <a16:creationId xmlns:a16="http://schemas.microsoft.com/office/drawing/2014/main" id="{D0F4B2E1-9FB5-4B7D-9DAB-D1008DB82D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438400"/>
            <a:ext cx="2209800" cy="1981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1" name="Line 53">
            <a:extLst>
              <a:ext uri="{FF2B5EF4-FFF2-40B4-BE49-F238E27FC236}">
                <a16:creationId xmlns:a16="http://schemas.microsoft.com/office/drawing/2014/main" id="{0B9FBF80-0BFD-4754-8044-85E54FBFBA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1600200"/>
            <a:ext cx="3556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50">
            <a:extLst>
              <a:ext uri="{FF2B5EF4-FFF2-40B4-BE49-F238E27FC236}">
                <a16:creationId xmlns:a16="http://schemas.microsoft.com/office/drawing/2014/main" id="{6BCD90F9-0D8C-4126-9593-BDC40008DA68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447800"/>
            <a:ext cx="503238" cy="360363"/>
            <a:chOff x="567" y="1026"/>
            <a:chExt cx="181" cy="136"/>
          </a:xfrm>
        </p:grpSpPr>
        <p:sp>
          <p:nvSpPr>
            <p:cNvPr id="6186" name="Line 51">
              <a:extLst>
                <a:ext uri="{FF2B5EF4-FFF2-40B4-BE49-F238E27FC236}">
                  <a16:creationId xmlns:a16="http://schemas.microsoft.com/office/drawing/2014/main" id="{9E2D4464-FF0A-4CB8-A052-B47A5873C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Line 52">
              <a:extLst>
                <a:ext uri="{FF2B5EF4-FFF2-40B4-BE49-F238E27FC236}">
                  <a16:creationId xmlns:a16="http://schemas.microsoft.com/office/drawing/2014/main" id="{01D2B4A6-AB04-4434-BB0B-C5FCCC9B6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7">
            <a:extLst>
              <a:ext uri="{FF2B5EF4-FFF2-40B4-BE49-F238E27FC236}">
                <a16:creationId xmlns:a16="http://schemas.microsoft.com/office/drawing/2014/main" id="{1DFEEB89-FDAA-48ED-9F9A-55D7513D27D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286000"/>
            <a:ext cx="503238" cy="360363"/>
            <a:chOff x="567" y="1026"/>
            <a:chExt cx="181" cy="136"/>
          </a:xfrm>
        </p:grpSpPr>
        <p:sp>
          <p:nvSpPr>
            <p:cNvPr id="6184" name="Line 48">
              <a:extLst>
                <a:ext uri="{FF2B5EF4-FFF2-40B4-BE49-F238E27FC236}">
                  <a16:creationId xmlns:a16="http://schemas.microsoft.com/office/drawing/2014/main" id="{217E4193-400C-4732-8DE5-F022C7BD1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Line 49">
              <a:extLst>
                <a:ext uri="{FF2B5EF4-FFF2-40B4-BE49-F238E27FC236}">
                  <a16:creationId xmlns:a16="http://schemas.microsoft.com/office/drawing/2014/main" id="{710298EC-B732-40A6-BA7C-7CA1977DA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52F0CD61-B879-4024-BC0E-F6EF747167A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590800"/>
            <a:ext cx="503238" cy="360363"/>
            <a:chOff x="567" y="1026"/>
            <a:chExt cx="181" cy="136"/>
          </a:xfrm>
        </p:grpSpPr>
        <p:sp>
          <p:nvSpPr>
            <p:cNvPr id="6182" name="Line 55">
              <a:extLst>
                <a:ext uri="{FF2B5EF4-FFF2-40B4-BE49-F238E27FC236}">
                  <a16:creationId xmlns:a16="http://schemas.microsoft.com/office/drawing/2014/main" id="{1545CFE7-F56D-40F1-A40E-B9C886C7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Line 56">
              <a:extLst>
                <a:ext uri="{FF2B5EF4-FFF2-40B4-BE49-F238E27FC236}">
                  <a16:creationId xmlns:a16="http://schemas.microsoft.com/office/drawing/2014/main" id="{81D84225-D86F-44D2-B6F8-1A7BCA123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7">
            <a:extLst>
              <a:ext uri="{FF2B5EF4-FFF2-40B4-BE49-F238E27FC236}">
                <a16:creationId xmlns:a16="http://schemas.microsoft.com/office/drawing/2014/main" id="{A8CC2311-3852-4983-BA90-DF5E9B9AEBAB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648200"/>
            <a:ext cx="1447800" cy="838200"/>
            <a:chOff x="3134" y="724"/>
            <a:chExt cx="948" cy="612"/>
          </a:xfrm>
        </p:grpSpPr>
        <p:sp>
          <p:nvSpPr>
            <p:cNvPr id="6180" name="Oval 58">
              <a:extLst>
                <a:ext uri="{FF2B5EF4-FFF2-40B4-BE49-F238E27FC236}">
                  <a16:creationId xmlns:a16="http://schemas.microsoft.com/office/drawing/2014/main" id="{9AFC2026-3B13-4327-A4A9-C1C3DEF80B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1" name="Rectangle 59">
              <a:extLst>
                <a:ext uri="{FF2B5EF4-FFF2-40B4-BE49-F238E27FC236}">
                  <a16:creationId xmlns:a16="http://schemas.microsoft.com/office/drawing/2014/main" id="{54A9F61D-4B8B-4474-95B7-9EAC2B5D10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97" name="Line 29">
            <a:extLst>
              <a:ext uri="{FF2B5EF4-FFF2-40B4-BE49-F238E27FC236}">
                <a16:creationId xmlns:a16="http://schemas.microsoft.com/office/drawing/2014/main" id="{F9C502EB-FABE-4E34-A91D-95E81C8AC5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524000"/>
            <a:ext cx="1447800" cy="35814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8" name="Line 60">
            <a:extLst>
              <a:ext uri="{FF2B5EF4-FFF2-40B4-BE49-F238E27FC236}">
                <a16:creationId xmlns:a16="http://schemas.microsoft.com/office/drawing/2014/main" id="{B1CCEFCF-2B8C-44A8-9A29-4DBCED2530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810000"/>
            <a:ext cx="533400" cy="1447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3" name="Line 8">
            <a:extLst>
              <a:ext uri="{FF2B5EF4-FFF2-40B4-BE49-F238E27FC236}">
                <a16:creationId xmlns:a16="http://schemas.microsoft.com/office/drawing/2014/main" id="{AB53D909-FCC0-48FD-82B7-DDF35CA3B6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4" name="Line 68">
            <a:extLst>
              <a:ext uri="{FF2B5EF4-FFF2-40B4-BE49-F238E27FC236}">
                <a16:creationId xmlns:a16="http://schemas.microsoft.com/office/drawing/2014/main" id="{C0C2EAD0-3FEF-4B10-8B32-AE0AAC446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7" name="Line 69">
            <a:extLst>
              <a:ext uri="{FF2B5EF4-FFF2-40B4-BE49-F238E27FC236}">
                <a16:creationId xmlns:a16="http://schemas.microsoft.com/office/drawing/2014/main" id="{49A4AF08-9857-4349-93AC-21A247C2A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981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238" name="Picture 70" descr="1-324">
            <a:extLst>
              <a:ext uri="{FF2B5EF4-FFF2-40B4-BE49-F238E27FC236}">
                <a16:creationId xmlns:a16="http://schemas.microsoft.com/office/drawing/2014/main" id="{C996145F-4FC0-46A2-9601-14F42A9DA7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9" name="AutoShape 71">
            <a:extLst>
              <a:ext uri="{FF2B5EF4-FFF2-40B4-BE49-F238E27FC236}">
                <a16:creationId xmlns:a16="http://schemas.microsoft.com/office/drawing/2014/main" id="{3785F2AC-C4F7-4329-89BF-937B645C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78" name="Picture 82" descr="D:\Буквы\img012.jpg">
            <a:extLst>
              <a:ext uri="{FF2B5EF4-FFF2-40B4-BE49-F238E27FC236}">
                <a16:creationId xmlns:a16="http://schemas.microsoft.com/office/drawing/2014/main" id="{0521C04F-F89A-444D-9229-992CB63A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r="8696"/>
          <a:stretch>
            <a:fillRect/>
          </a:stretch>
        </p:blipFill>
        <p:spPr bwMode="auto">
          <a:xfrm>
            <a:off x="0" y="304800"/>
            <a:ext cx="1981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9" name="Text Box 83">
            <a:extLst>
              <a:ext uri="{FF2B5EF4-FFF2-40B4-BE49-F238E27FC236}">
                <a16:creationId xmlns:a16="http://schemas.microsoft.com/office/drawing/2014/main" id="{A4A5DE63-95AD-4678-8417-30BA6009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2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>
            <a:extLst>
              <a:ext uri="{FF2B5EF4-FFF2-40B4-BE49-F238E27FC236}">
                <a16:creationId xmlns:a16="http://schemas.microsoft.com/office/drawing/2014/main" id="{C5BCCB0B-1571-4329-83C7-9A4840E42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DEADE23C-5908-4686-B0DB-EF7C64F50D6E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3429000"/>
            <a:ext cx="873125" cy="731838"/>
            <a:chOff x="3782" y="2152"/>
            <a:chExt cx="681" cy="461"/>
          </a:xfrm>
        </p:grpSpPr>
        <p:sp>
          <p:nvSpPr>
            <p:cNvPr id="7209" name="Oval 30">
              <a:extLst>
                <a:ext uri="{FF2B5EF4-FFF2-40B4-BE49-F238E27FC236}">
                  <a16:creationId xmlns:a16="http://schemas.microsoft.com/office/drawing/2014/main" id="{46AC9A03-1509-4813-811B-1A4CB80F48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10" name="Rectangle 31">
              <a:extLst>
                <a:ext uri="{FF2B5EF4-FFF2-40B4-BE49-F238E27FC236}">
                  <a16:creationId xmlns:a16="http://schemas.microsoft.com/office/drawing/2014/main" id="{AF558642-74C1-48BF-A2C0-AACC64D5E1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72" name="Line 2">
            <a:extLst>
              <a:ext uri="{FF2B5EF4-FFF2-40B4-BE49-F238E27FC236}">
                <a16:creationId xmlns:a16="http://schemas.microsoft.com/office/drawing/2014/main" id="{F7F0BCD5-6F7F-40C0-BBAF-D89EDD5402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3">
            <a:extLst>
              <a:ext uri="{FF2B5EF4-FFF2-40B4-BE49-F238E27FC236}">
                <a16:creationId xmlns:a16="http://schemas.microsoft.com/office/drawing/2014/main" id="{52251E1B-896D-4D9D-A8AA-A3DD41FE35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4">
            <a:extLst>
              <a:ext uri="{FF2B5EF4-FFF2-40B4-BE49-F238E27FC236}">
                <a16:creationId xmlns:a16="http://schemas.microsoft.com/office/drawing/2014/main" id="{1F78F361-DB49-44F0-93D1-2C0233F37F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5">
            <a:extLst>
              <a:ext uri="{FF2B5EF4-FFF2-40B4-BE49-F238E27FC236}">
                <a16:creationId xmlns:a16="http://schemas.microsoft.com/office/drawing/2014/main" id="{DE4ECC2E-316A-48B4-AE97-C395B4655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6">
            <a:extLst>
              <a:ext uri="{FF2B5EF4-FFF2-40B4-BE49-F238E27FC236}">
                <a16:creationId xmlns:a16="http://schemas.microsoft.com/office/drawing/2014/main" id="{007D7FCA-FC09-46BD-A3A3-6F6BCC595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8">
            <a:extLst>
              <a:ext uri="{FF2B5EF4-FFF2-40B4-BE49-F238E27FC236}">
                <a16:creationId xmlns:a16="http://schemas.microsoft.com/office/drawing/2014/main" id="{0DBC5B0C-D763-4FEE-8E81-16145EE984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E6A30515-E6FE-4734-A42B-8D22F8C2703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797425"/>
            <a:ext cx="1009650" cy="719138"/>
            <a:chOff x="567" y="2931"/>
            <a:chExt cx="726" cy="544"/>
          </a:xfrm>
        </p:grpSpPr>
        <p:sp>
          <p:nvSpPr>
            <p:cNvPr id="7207" name="Oval 10">
              <a:extLst>
                <a:ext uri="{FF2B5EF4-FFF2-40B4-BE49-F238E27FC236}">
                  <a16:creationId xmlns:a16="http://schemas.microsoft.com/office/drawing/2014/main" id="{0A8E83B5-DBE9-43EA-B601-A4801C75D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08" name="Rectangle 11">
              <a:extLst>
                <a:ext uri="{FF2B5EF4-FFF2-40B4-BE49-F238E27FC236}">
                  <a16:creationId xmlns:a16="http://schemas.microsoft.com/office/drawing/2014/main" id="{41D78942-8B2D-4E2B-95DB-34999CC957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F23F3951-129F-4DC3-AD70-41B115F51579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836613"/>
            <a:ext cx="935038" cy="1439862"/>
            <a:chOff x="1338" y="527"/>
            <a:chExt cx="589" cy="725"/>
          </a:xfrm>
        </p:grpSpPr>
        <p:sp>
          <p:nvSpPr>
            <p:cNvPr id="7205" name="Oval 13">
              <a:extLst>
                <a:ext uri="{FF2B5EF4-FFF2-40B4-BE49-F238E27FC236}">
                  <a16:creationId xmlns:a16="http://schemas.microsoft.com/office/drawing/2014/main" id="{EE84B31C-D7FE-4388-AE97-7C595C9BF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06" name="Rectangle 14">
              <a:extLst>
                <a:ext uri="{FF2B5EF4-FFF2-40B4-BE49-F238E27FC236}">
                  <a16:creationId xmlns:a16="http://schemas.microsoft.com/office/drawing/2014/main" id="{BE4B8C1C-C032-45B7-B9E7-C4FFCD841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207" name="Line 15">
            <a:extLst>
              <a:ext uri="{FF2B5EF4-FFF2-40B4-BE49-F238E27FC236}">
                <a16:creationId xmlns:a16="http://schemas.microsoft.com/office/drawing/2014/main" id="{63E8390E-9A74-4471-9A1A-3818B298BB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1196975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99028C07-2496-450E-8E5B-44D1C7672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908050"/>
            <a:ext cx="2519362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ACB4896C-3B6E-4C8F-BD78-98C0F3FAF29E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052513"/>
            <a:ext cx="503237" cy="358775"/>
            <a:chOff x="567" y="1026"/>
            <a:chExt cx="181" cy="136"/>
          </a:xfrm>
        </p:grpSpPr>
        <p:sp>
          <p:nvSpPr>
            <p:cNvPr id="7203" name="Line 18">
              <a:extLst>
                <a:ext uri="{FF2B5EF4-FFF2-40B4-BE49-F238E27FC236}">
                  <a16:creationId xmlns:a16="http://schemas.microsoft.com/office/drawing/2014/main" id="{12E0C0FF-6C81-4DE0-8F38-FF5FA4B7C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Line 19">
              <a:extLst>
                <a:ext uri="{FF2B5EF4-FFF2-40B4-BE49-F238E27FC236}">
                  <a16:creationId xmlns:a16="http://schemas.microsoft.com/office/drawing/2014/main" id="{D1D5432B-AE6E-4A8E-81B4-B6AF24C73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2" name="AutoShape 20">
            <a:extLst>
              <a:ext uri="{FF2B5EF4-FFF2-40B4-BE49-F238E27FC236}">
                <a16:creationId xmlns:a16="http://schemas.microsoft.com/office/drawing/2014/main" id="{6EACE162-A542-4317-8B7B-2A3D1525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25538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03078ED6-B4BC-4651-B473-E9324D4E03B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797425"/>
            <a:ext cx="503238" cy="358775"/>
            <a:chOff x="567" y="1026"/>
            <a:chExt cx="181" cy="136"/>
          </a:xfrm>
        </p:grpSpPr>
        <p:sp>
          <p:nvSpPr>
            <p:cNvPr id="7201" name="Line 22">
              <a:extLst>
                <a:ext uri="{FF2B5EF4-FFF2-40B4-BE49-F238E27FC236}">
                  <a16:creationId xmlns:a16="http://schemas.microsoft.com/office/drawing/2014/main" id="{C0009F8F-911D-42DC-B480-FEE9DD3C6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Line 23">
              <a:extLst>
                <a:ext uri="{FF2B5EF4-FFF2-40B4-BE49-F238E27FC236}">
                  <a16:creationId xmlns:a16="http://schemas.microsoft.com/office/drawing/2014/main" id="{C229EBEC-0DF1-4C8B-B4DB-18C9D03F1D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6" name="Oval 24">
            <a:extLst>
              <a:ext uri="{FF2B5EF4-FFF2-40B4-BE49-F238E27FC236}">
                <a16:creationId xmlns:a16="http://schemas.microsoft.com/office/drawing/2014/main" id="{5A35B1D9-6FC8-459B-B472-8EB1050BB4A4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6" name="Rectangle 27">
            <a:extLst>
              <a:ext uri="{FF2B5EF4-FFF2-40B4-BE49-F238E27FC236}">
                <a16:creationId xmlns:a16="http://schemas.microsoft.com/office/drawing/2014/main" id="{03DCDC1F-1F1B-4849-8558-3B330E3C9FC2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8" name="Line 26">
            <a:extLst>
              <a:ext uri="{FF2B5EF4-FFF2-40B4-BE49-F238E27FC236}">
                <a16:creationId xmlns:a16="http://schemas.microsoft.com/office/drawing/2014/main" id="{E2FB2675-B9E4-4CDD-8766-758D0FBDD0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36449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7" name="Line 25">
            <a:extLst>
              <a:ext uri="{FF2B5EF4-FFF2-40B4-BE49-F238E27FC236}">
                <a16:creationId xmlns:a16="http://schemas.microsoft.com/office/drawing/2014/main" id="{37576A75-B5FB-4307-8429-9F2F845818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5" name="Line 33">
            <a:extLst>
              <a:ext uri="{FF2B5EF4-FFF2-40B4-BE49-F238E27FC236}">
                <a16:creationId xmlns:a16="http://schemas.microsoft.com/office/drawing/2014/main" id="{9F7B1CDD-86A8-4C58-AF5D-B1B2549758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3500438"/>
            <a:ext cx="647700" cy="5048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6" name="AutoShape 34">
            <a:extLst>
              <a:ext uri="{FF2B5EF4-FFF2-40B4-BE49-F238E27FC236}">
                <a16:creationId xmlns:a16="http://schemas.microsoft.com/office/drawing/2014/main" id="{781DFF1A-8D4C-473B-9F0F-478F9296A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27" name="AutoShape 35">
            <a:extLst>
              <a:ext uri="{FF2B5EF4-FFF2-40B4-BE49-F238E27FC236}">
                <a16:creationId xmlns:a16="http://schemas.microsoft.com/office/drawing/2014/main" id="{F9F0EB9B-0AE3-4B92-9C12-E221628C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933825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92" name="Line 42">
            <a:extLst>
              <a:ext uri="{FF2B5EF4-FFF2-40B4-BE49-F238E27FC236}">
                <a16:creationId xmlns:a16="http://schemas.microsoft.com/office/drawing/2014/main" id="{3D635A75-98C7-418E-8BBD-59E65EF73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36">
            <a:extLst>
              <a:ext uri="{FF2B5EF4-FFF2-40B4-BE49-F238E27FC236}">
                <a16:creationId xmlns:a16="http://schemas.microsoft.com/office/drawing/2014/main" id="{A4EEC2B5-E2E6-4C76-B83D-46FEA198A19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057400"/>
            <a:ext cx="503238" cy="360363"/>
            <a:chOff x="567" y="1026"/>
            <a:chExt cx="181" cy="136"/>
          </a:xfrm>
        </p:grpSpPr>
        <p:sp>
          <p:nvSpPr>
            <p:cNvPr id="7199" name="Line 37">
              <a:extLst>
                <a:ext uri="{FF2B5EF4-FFF2-40B4-BE49-F238E27FC236}">
                  <a16:creationId xmlns:a16="http://schemas.microsoft.com/office/drawing/2014/main" id="{2D60CBB2-CA5B-4C27-8856-B1D6D34E6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Line 38">
              <a:extLst>
                <a:ext uri="{FF2B5EF4-FFF2-40B4-BE49-F238E27FC236}">
                  <a16:creationId xmlns:a16="http://schemas.microsoft.com/office/drawing/2014/main" id="{54D17E38-D446-4CD0-9E09-411199D91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9">
            <a:extLst>
              <a:ext uri="{FF2B5EF4-FFF2-40B4-BE49-F238E27FC236}">
                <a16:creationId xmlns:a16="http://schemas.microsoft.com/office/drawing/2014/main" id="{1EF279D4-9F69-45CF-8590-78A22946D04C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860800"/>
            <a:ext cx="503238" cy="360363"/>
            <a:chOff x="567" y="1026"/>
            <a:chExt cx="181" cy="136"/>
          </a:xfrm>
        </p:grpSpPr>
        <p:sp>
          <p:nvSpPr>
            <p:cNvPr id="7197" name="Line 40">
              <a:extLst>
                <a:ext uri="{FF2B5EF4-FFF2-40B4-BE49-F238E27FC236}">
                  <a16:creationId xmlns:a16="http://schemas.microsoft.com/office/drawing/2014/main" id="{62323E40-7E90-42E8-AE4E-31E124C1F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41">
              <a:extLst>
                <a:ext uri="{FF2B5EF4-FFF2-40B4-BE49-F238E27FC236}">
                  <a16:creationId xmlns:a16="http://schemas.microsoft.com/office/drawing/2014/main" id="{DF0F1DA4-3E8B-4C14-B8FD-E4A6D33BB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95" name="Picture 44" descr="D:\Буквы\img013.jpg">
            <a:extLst>
              <a:ext uri="{FF2B5EF4-FFF2-40B4-BE49-F238E27FC236}">
                <a16:creationId xmlns:a16="http://schemas.microsoft.com/office/drawing/2014/main" id="{B1E20313-703B-4323-8461-620721B9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18405" r="25641" b="30061"/>
          <a:stretch>
            <a:fillRect/>
          </a:stretch>
        </p:blipFill>
        <p:spPr bwMode="auto">
          <a:xfrm>
            <a:off x="7467600" y="304800"/>
            <a:ext cx="16764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6" name="Text Box 45">
            <a:extLst>
              <a:ext uri="{FF2B5EF4-FFF2-40B4-BE49-F238E27FC236}">
                <a16:creationId xmlns:a16="http://schemas.microsoft.com/office/drawing/2014/main" id="{F5BB957C-CD7D-42D1-A9AD-825E4334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  <p:bldP spid="8216" grpId="0" animBg="1"/>
      <p:bldP spid="8226" grpId="0" animBg="1"/>
      <p:bldP spid="8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>
            <a:extLst>
              <a:ext uri="{FF2B5EF4-FFF2-40B4-BE49-F238E27FC236}">
                <a16:creationId xmlns:a16="http://schemas.microsoft.com/office/drawing/2014/main" id="{4F6E8F8E-83C5-44F4-BBCF-A381821F819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8242" name="Oval 96">
              <a:extLst>
                <a:ext uri="{FF2B5EF4-FFF2-40B4-BE49-F238E27FC236}">
                  <a16:creationId xmlns:a16="http://schemas.microsoft.com/office/drawing/2014/main" id="{CC161A3B-A60F-45F0-BF97-B515EC9D82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43" name="Rectangle 97">
              <a:extLst>
                <a:ext uri="{FF2B5EF4-FFF2-40B4-BE49-F238E27FC236}">
                  <a16:creationId xmlns:a16="http://schemas.microsoft.com/office/drawing/2014/main" id="{927E645D-6E5D-4078-9CD3-F80982686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195" name="Line 2">
            <a:extLst>
              <a:ext uri="{FF2B5EF4-FFF2-40B4-BE49-F238E27FC236}">
                <a16:creationId xmlns:a16="http://schemas.microsoft.com/office/drawing/2014/main" id="{9D522230-6973-428C-B163-1BB0377BE1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A5763A67-D855-4845-8FFF-5644FE003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6">
            <a:extLst>
              <a:ext uri="{FF2B5EF4-FFF2-40B4-BE49-F238E27FC236}">
                <a16:creationId xmlns:a16="http://schemas.microsoft.com/office/drawing/2014/main" id="{521B1934-EB6B-411D-9F34-4842619B1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80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7">
            <a:extLst>
              <a:ext uri="{FF2B5EF4-FFF2-40B4-BE49-F238E27FC236}">
                <a16:creationId xmlns:a16="http://schemas.microsoft.com/office/drawing/2014/main" id="{86983556-63D9-4680-830D-1B462FBAF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8">
            <a:extLst>
              <a:ext uri="{FF2B5EF4-FFF2-40B4-BE49-F238E27FC236}">
                <a16:creationId xmlns:a16="http://schemas.microsoft.com/office/drawing/2014/main" id="{91FE5E90-CB57-442A-BD55-88809DDD3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9">
            <a:extLst>
              <a:ext uri="{FF2B5EF4-FFF2-40B4-BE49-F238E27FC236}">
                <a16:creationId xmlns:a16="http://schemas.microsoft.com/office/drawing/2014/main" id="{6FF66EC3-2710-4C78-A6B6-B006FB5A5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4634F689-5AE9-4B29-8CE0-6BF848EC231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14400"/>
            <a:ext cx="503238" cy="360363"/>
            <a:chOff x="567" y="1026"/>
            <a:chExt cx="181" cy="136"/>
          </a:xfrm>
        </p:grpSpPr>
        <p:sp>
          <p:nvSpPr>
            <p:cNvPr id="8240" name="Line 11">
              <a:extLst>
                <a:ext uri="{FF2B5EF4-FFF2-40B4-BE49-F238E27FC236}">
                  <a16:creationId xmlns:a16="http://schemas.microsoft.com/office/drawing/2014/main" id="{C11F2188-0264-49B3-BB94-04974D651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Line 12">
              <a:extLst>
                <a:ext uri="{FF2B5EF4-FFF2-40B4-BE49-F238E27FC236}">
                  <a16:creationId xmlns:a16="http://schemas.microsoft.com/office/drawing/2014/main" id="{29FE4902-AE93-4238-9C5A-90A50FBA6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7" name="Line 31">
            <a:extLst>
              <a:ext uri="{FF2B5EF4-FFF2-40B4-BE49-F238E27FC236}">
                <a16:creationId xmlns:a16="http://schemas.microsoft.com/office/drawing/2014/main" id="{3E394CF0-F532-4622-92C7-7D11ADC3EF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209800"/>
            <a:ext cx="914400" cy="2362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9" name="Freeform 33">
            <a:extLst>
              <a:ext uri="{FF2B5EF4-FFF2-40B4-BE49-F238E27FC236}">
                <a16:creationId xmlns:a16="http://schemas.microsoft.com/office/drawing/2014/main" id="{B591E3F2-787C-4629-B4B2-1E997CBC412A}"/>
              </a:ext>
            </a:extLst>
          </p:cNvPr>
          <p:cNvSpPr>
            <a:spLocks/>
          </p:cNvSpPr>
          <p:nvPr/>
        </p:nvSpPr>
        <p:spPr bwMode="auto">
          <a:xfrm>
            <a:off x="2057400" y="838200"/>
            <a:ext cx="2603500" cy="1397000"/>
          </a:xfrm>
          <a:custGeom>
            <a:avLst/>
            <a:gdLst>
              <a:gd name="T0" fmla="*/ 1536 w 1592"/>
              <a:gd name="T1" fmla="*/ 880 h 880"/>
              <a:gd name="T2" fmla="*/ 1584 w 1592"/>
              <a:gd name="T3" fmla="*/ 640 h 880"/>
              <a:gd name="T4" fmla="*/ 1488 w 1592"/>
              <a:gd name="T5" fmla="*/ 304 h 880"/>
              <a:gd name="T6" fmla="*/ 1248 w 1592"/>
              <a:gd name="T7" fmla="*/ 112 h 880"/>
              <a:gd name="T8" fmla="*/ 960 w 1592"/>
              <a:gd name="T9" fmla="*/ 16 h 880"/>
              <a:gd name="T10" fmla="*/ 672 w 1592"/>
              <a:gd name="T11" fmla="*/ 16 h 880"/>
              <a:gd name="T12" fmla="*/ 336 w 1592"/>
              <a:gd name="T13" fmla="*/ 112 h 880"/>
              <a:gd name="T14" fmla="*/ 192 w 1592"/>
              <a:gd name="T15" fmla="*/ 208 h 880"/>
              <a:gd name="T16" fmla="*/ 48 w 1592"/>
              <a:gd name="T17" fmla="*/ 448 h 880"/>
              <a:gd name="T18" fmla="*/ 0 w 1592"/>
              <a:gd name="T19" fmla="*/ 544 h 8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92"/>
              <a:gd name="T31" fmla="*/ 0 h 880"/>
              <a:gd name="T32" fmla="*/ 1592 w 1592"/>
              <a:gd name="T33" fmla="*/ 880 h 8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92" h="880">
                <a:moveTo>
                  <a:pt x="1536" y="880"/>
                </a:moveTo>
                <a:cubicBezTo>
                  <a:pt x="1564" y="808"/>
                  <a:pt x="1592" y="736"/>
                  <a:pt x="1584" y="640"/>
                </a:cubicBezTo>
                <a:cubicBezTo>
                  <a:pt x="1576" y="544"/>
                  <a:pt x="1544" y="392"/>
                  <a:pt x="1488" y="304"/>
                </a:cubicBezTo>
                <a:cubicBezTo>
                  <a:pt x="1432" y="216"/>
                  <a:pt x="1336" y="160"/>
                  <a:pt x="1248" y="112"/>
                </a:cubicBezTo>
                <a:cubicBezTo>
                  <a:pt x="1160" y="64"/>
                  <a:pt x="1056" y="32"/>
                  <a:pt x="960" y="16"/>
                </a:cubicBezTo>
                <a:cubicBezTo>
                  <a:pt x="864" y="0"/>
                  <a:pt x="776" y="0"/>
                  <a:pt x="672" y="16"/>
                </a:cubicBezTo>
                <a:cubicBezTo>
                  <a:pt x="568" y="32"/>
                  <a:pt x="416" y="80"/>
                  <a:pt x="336" y="112"/>
                </a:cubicBezTo>
                <a:cubicBezTo>
                  <a:pt x="256" y="144"/>
                  <a:pt x="240" y="152"/>
                  <a:pt x="192" y="208"/>
                </a:cubicBezTo>
                <a:cubicBezTo>
                  <a:pt x="144" y="264"/>
                  <a:pt x="80" y="392"/>
                  <a:pt x="48" y="448"/>
                </a:cubicBezTo>
                <a:cubicBezTo>
                  <a:pt x="16" y="504"/>
                  <a:pt x="8" y="524"/>
                  <a:pt x="0" y="544"/>
                </a:cubicBezTo>
              </a:path>
            </a:pathLst>
          </a:custGeom>
          <a:noFill/>
          <a:ln w="1111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52" name="Freeform 36">
            <a:extLst>
              <a:ext uri="{FF2B5EF4-FFF2-40B4-BE49-F238E27FC236}">
                <a16:creationId xmlns:a16="http://schemas.microsoft.com/office/drawing/2014/main" id="{CEF77988-090F-4EC1-86E7-0EE86E4D58F6}"/>
              </a:ext>
            </a:extLst>
          </p:cNvPr>
          <p:cNvSpPr>
            <a:spLocks/>
          </p:cNvSpPr>
          <p:nvPr/>
        </p:nvSpPr>
        <p:spPr bwMode="auto">
          <a:xfrm>
            <a:off x="1143000" y="4267200"/>
            <a:ext cx="1066800" cy="584200"/>
          </a:xfrm>
          <a:custGeom>
            <a:avLst/>
            <a:gdLst>
              <a:gd name="T0" fmla="*/ 672 w 672"/>
              <a:gd name="T1" fmla="*/ 0 h 320"/>
              <a:gd name="T2" fmla="*/ 576 w 672"/>
              <a:gd name="T3" fmla="*/ 144 h 320"/>
              <a:gd name="T4" fmla="*/ 384 w 672"/>
              <a:gd name="T5" fmla="*/ 288 h 320"/>
              <a:gd name="T6" fmla="*/ 144 w 672"/>
              <a:gd name="T7" fmla="*/ 288 h 320"/>
              <a:gd name="T8" fmla="*/ 0 w 672"/>
              <a:gd name="T9" fmla="*/ 96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320"/>
              <a:gd name="T17" fmla="*/ 672 w 672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320">
                <a:moveTo>
                  <a:pt x="672" y="0"/>
                </a:moveTo>
                <a:cubicBezTo>
                  <a:pt x="648" y="48"/>
                  <a:pt x="624" y="96"/>
                  <a:pt x="576" y="144"/>
                </a:cubicBezTo>
                <a:cubicBezTo>
                  <a:pt x="528" y="192"/>
                  <a:pt x="456" y="264"/>
                  <a:pt x="384" y="288"/>
                </a:cubicBezTo>
                <a:cubicBezTo>
                  <a:pt x="312" y="312"/>
                  <a:pt x="208" y="320"/>
                  <a:pt x="144" y="288"/>
                </a:cubicBezTo>
                <a:cubicBezTo>
                  <a:pt x="80" y="256"/>
                  <a:pt x="40" y="176"/>
                  <a:pt x="0" y="96"/>
                </a:cubicBezTo>
              </a:path>
            </a:pathLst>
          </a:cu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53" name="Freeform 37">
            <a:extLst>
              <a:ext uri="{FF2B5EF4-FFF2-40B4-BE49-F238E27FC236}">
                <a16:creationId xmlns:a16="http://schemas.microsoft.com/office/drawing/2014/main" id="{9482D226-DBDA-4781-B7C1-174799C1F474}"/>
              </a:ext>
            </a:extLst>
          </p:cNvPr>
          <p:cNvSpPr>
            <a:spLocks/>
          </p:cNvSpPr>
          <p:nvPr/>
        </p:nvSpPr>
        <p:spPr bwMode="auto">
          <a:xfrm>
            <a:off x="1143000" y="4343400"/>
            <a:ext cx="2514600" cy="457200"/>
          </a:xfrm>
          <a:custGeom>
            <a:avLst/>
            <a:gdLst>
              <a:gd name="T0" fmla="*/ 0 w 1584"/>
              <a:gd name="T1" fmla="*/ 96 h 296"/>
              <a:gd name="T2" fmla="*/ 48 w 1584"/>
              <a:gd name="T3" fmla="*/ 48 h 296"/>
              <a:gd name="T4" fmla="*/ 240 w 1584"/>
              <a:gd name="T5" fmla="*/ 0 h 296"/>
              <a:gd name="T6" fmla="*/ 480 w 1584"/>
              <a:gd name="T7" fmla="*/ 48 h 296"/>
              <a:gd name="T8" fmla="*/ 672 w 1584"/>
              <a:gd name="T9" fmla="*/ 144 h 296"/>
              <a:gd name="T10" fmla="*/ 864 w 1584"/>
              <a:gd name="T11" fmla="*/ 240 h 296"/>
              <a:gd name="T12" fmla="*/ 1008 w 1584"/>
              <a:gd name="T13" fmla="*/ 288 h 296"/>
              <a:gd name="T14" fmla="*/ 1296 w 1584"/>
              <a:gd name="T15" fmla="*/ 288 h 296"/>
              <a:gd name="T16" fmla="*/ 1488 w 1584"/>
              <a:gd name="T17" fmla="*/ 240 h 296"/>
              <a:gd name="T18" fmla="*/ 1584 w 1584"/>
              <a:gd name="T19" fmla="*/ 144 h 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"/>
              <a:gd name="T31" fmla="*/ 0 h 296"/>
              <a:gd name="T32" fmla="*/ 1584 w 1584"/>
              <a:gd name="T33" fmla="*/ 296 h 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" h="296">
                <a:moveTo>
                  <a:pt x="0" y="96"/>
                </a:moveTo>
                <a:cubicBezTo>
                  <a:pt x="4" y="80"/>
                  <a:pt x="8" y="64"/>
                  <a:pt x="48" y="48"/>
                </a:cubicBezTo>
                <a:cubicBezTo>
                  <a:pt x="88" y="32"/>
                  <a:pt x="168" y="0"/>
                  <a:pt x="240" y="0"/>
                </a:cubicBezTo>
                <a:cubicBezTo>
                  <a:pt x="312" y="0"/>
                  <a:pt x="408" y="24"/>
                  <a:pt x="480" y="48"/>
                </a:cubicBezTo>
                <a:cubicBezTo>
                  <a:pt x="552" y="72"/>
                  <a:pt x="608" y="112"/>
                  <a:pt x="672" y="144"/>
                </a:cubicBezTo>
                <a:cubicBezTo>
                  <a:pt x="736" y="176"/>
                  <a:pt x="808" y="216"/>
                  <a:pt x="864" y="240"/>
                </a:cubicBezTo>
                <a:cubicBezTo>
                  <a:pt x="920" y="264"/>
                  <a:pt x="936" y="280"/>
                  <a:pt x="1008" y="288"/>
                </a:cubicBezTo>
                <a:cubicBezTo>
                  <a:pt x="1080" y="296"/>
                  <a:pt x="1216" y="296"/>
                  <a:pt x="1296" y="288"/>
                </a:cubicBezTo>
                <a:cubicBezTo>
                  <a:pt x="1376" y="280"/>
                  <a:pt x="1440" y="264"/>
                  <a:pt x="1488" y="240"/>
                </a:cubicBezTo>
                <a:cubicBezTo>
                  <a:pt x="1536" y="216"/>
                  <a:pt x="1560" y="180"/>
                  <a:pt x="1584" y="144"/>
                </a:cubicBezTo>
              </a:path>
            </a:pathLst>
          </a:cu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76">
            <a:extLst>
              <a:ext uri="{FF2B5EF4-FFF2-40B4-BE49-F238E27FC236}">
                <a16:creationId xmlns:a16="http://schemas.microsoft.com/office/drawing/2014/main" id="{3E4773D9-DBA6-4FA7-9A8E-1A69E5AD26D9}"/>
              </a:ext>
            </a:extLst>
          </p:cNvPr>
          <p:cNvGrpSpPr>
            <a:grpSpLocks/>
          </p:cNvGrpSpPr>
          <p:nvPr/>
        </p:nvGrpSpPr>
        <p:grpSpPr bwMode="auto">
          <a:xfrm>
            <a:off x="5832475" y="2608263"/>
            <a:ext cx="1368425" cy="865187"/>
            <a:chOff x="3168" y="240"/>
            <a:chExt cx="862" cy="545"/>
          </a:xfrm>
        </p:grpSpPr>
        <p:sp>
          <p:nvSpPr>
            <p:cNvPr id="8238" name="Oval 77">
              <a:extLst>
                <a:ext uri="{FF2B5EF4-FFF2-40B4-BE49-F238E27FC236}">
                  <a16:creationId xmlns:a16="http://schemas.microsoft.com/office/drawing/2014/main" id="{9849A894-1238-4B82-A401-5A756E5D3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39" name="Rectangle 78">
              <a:extLst>
                <a:ext uri="{FF2B5EF4-FFF2-40B4-BE49-F238E27FC236}">
                  <a16:creationId xmlns:a16="http://schemas.microsoft.com/office/drawing/2014/main" id="{BD52834A-6E81-4314-BB12-7D54C1D21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297" name="Oval 81">
            <a:extLst>
              <a:ext uri="{FF2B5EF4-FFF2-40B4-BE49-F238E27FC236}">
                <a16:creationId xmlns:a16="http://schemas.microsoft.com/office/drawing/2014/main" id="{B2B2738E-4C06-4467-86E5-0C492924B46B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419725" y="38369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8" name="Rectangle 82">
            <a:extLst>
              <a:ext uri="{FF2B5EF4-FFF2-40B4-BE49-F238E27FC236}">
                <a16:creationId xmlns:a16="http://schemas.microsoft.com/office/drawing/2014/main" id="{D60C22A1-C974-4EE3-8B9D-24512E783541}"/>
              </a:ext>
            </a:extLst>
          </p:cNvPr>
          <p:cNvSpPr>
            <a:spLocks noChangeArrowheads="1"/>
          </p:cNvSpPr>
          <p:nvPr/>
        </p:nvSpPr>
        <p:spPr bwMode="auto">
          <a:xfrm rot="12019435" flipV="1">
            <a:off x="5208588" y="37734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9" name="Rectangle 83">
            <a:extLst>
              <a:ext uri="{FF2B5EF4-FFF2-40B4-BE49-F238E27FC236}">
                <a16:creationId xmlns:a16="http://schemas.microsoft.com/office/drawing/2014/main" id="{43C981CA-A964-4944-AC55-32C7294D26DB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5854700" y="2968625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301" name="Line 85">
            <a:extLst>
              <a:ext uri="{FF2B5EF4-FFF2-40B4-BE49-F238E27FC236}">
                <a16:creationId xmlns:a16="http://schemas.microsoft.com/office/drawing/2014/main" id="{8AE70A0F-C621-42E4-B334-EED48C4139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608263"/>
            <a:ext cx="431800" cy="112553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2" name="Line 86">
            <a:extLst>
              <a:ext uri="{FF2B5EF4-FFF2-40B4-BE49-F238E27FC236}">
                <a16:creationId xmlns:a16="http://schemas.microsoft.com/office/drawing/2014/main" id="{2C4DEF80-7986-4ED2-A47B-ED660C9044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667000"/>
            <a:ext cx="1647825" cy="4021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8">
            <a:extLst>
              <a:ext uri="{FF2B5EF4-FFF2-40B4-BE49-F238E27FC236}">
                <a16:creationId xmlns:a16="http://schemas.microsoft.com/office/drawing/2014/main" id="{13CBB5E8-0333-4E6B-8D44-FEF7219C83F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895600"/>
            <a:ext cx="431800" cy="360363"/>
            <a:chOff x="567" y="1026"/>
            <a:chExt cx="181" cy="136"/>
          </a:xfrm>
        </p:grpSpPr>
        <p:sp>
          <p:nvSpPr>
            <p:cNvPr id="8236" name="Line 89">
              <a:extLst>
                <a:ext uri="{FF2B5EF4-FFF2-40B4-BE49-F238E27FC236}">
                  <a16:creationId xmlns:a16="http://schemas.microsoft.com/office/drawing/2014/main" id="{2A867411-323B-41BF-859D-292B18AC6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Line 90">
              <a:extLst>
                <a:ext uri="{FF2B5EF4-FFF2-40B4-BE49-F238E27FC236}">
                  <a16:creationId xmlns:a16="http://schemas.microsoft.com/office/drawing/2014/main" id="{E49E5C3E-50DF-4478-A3BF-A4A6EF6B7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307" name="Picture 91" descr="30">
            <a:extLst>
              <a:ext uri="{FF2B5EF4-FFF2-40B4-BE49-F238E27FC236}">
                <a16:creationId xmlns:a16="http://schemas.microsoft.com/office/drawing/2014/main" id="{3675E939-9F89-4D4A-9466-4AD9CF2BA7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33705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8" name="Picture 92" descr="1-324">
            <a:extLst>
              <a:ext uri="{FF2B5EF4-FFF2-40B4-BE49-F238E27FC236}">
                <a16:creationId xmlns:a16="http://schemas.microsoft.com/office/drawing/2014/main" id="{A88C2DA0-FEF8-4562-80A0-5CF90421F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176463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9" name="AutoShape 93">
            <a:extLst>
              <a:ext uri="{FF2B5EF4-FFF2-40B4-BE49-F238E27FC236}">
                <a16:creationId xmlns:a16="http://schemas.microsoft.com/office/drawing/2014/main" id="{653AE9D5-844E-4EDB-84E5-B156428A9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314" name="Line 98">
            <a:extLst>
              <a:ext uri="{FF2B5EF4-FFF2-40B4-BE49-F238E27FC236}">
                <a16:creationId xmlns:a16="http://schemas.microsoft.com/office/drawing/2014/main" id="{2D8B0750-4320-46D4-8E0C-A3139AB813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7338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7" name="Line 5">
            <a:extLst>
              <a:ext uri="{FF2B5EF4-FFF2-40B4-BE49-F238E27FC236}">
                <a16:creationId xmlns:a16="http://schemas.microsoft.com/office/drawing/2014/main" id="{4090C13E-1E42-41F3-80D2-69D7C3918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0" name="Line 84">
            <a:extLst>
              <a:ext uri="{FF2B5EF4-FFF2-40B4-BE49-F238E27FC236}">
                <a16:creationId xmlns:a16="http://schemas.microsoft.com/office/drawing/2014/main" id="{575A184D-07C5-4B98-92F9-0E798D14D9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9875" y="2824163"/>
            <a:ext cx="720725" cy="16557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3" name="Line 87">
            <a:extLst>
              <a:ext uri="{FF2B5EF4-FFF2-40B4-BE49-F238E27FC236}">
                <a16:creationId xmlns:a16="http://schemas.microsoft.com/office/drawing/2014/main" id="{3FBAFF97-0CA2-4B2B-88BC-90D3A75477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6138" y="37338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4EB396C5-D3B3-4600-9BA6-1BB4EC7A44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1066800"/>
            <a:ext cx="1295400" cy="32004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38BCD0C8-91D4-4F35-BDF9-62144D9437C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503238" cy="360363"/>
            <a:chOff x="567" y="1026"/>
            <a:chExt cx="181" cy="136"/>
          </a:xfrm>
        </p:grpSpPr>
        <p:sp>
          <p:nvSpPr>
            <p:cNvPr id="8234" name="Line 29">
              <a:extLst>
                <a:ext uri="{FF2B5EF4-FFF2-40B4-BE49-F238E27FC236}">
                  <a16:creationId xmlns:a16="http://schemas.microsoft.com/office/drawing/2014/main" id="{DB199504-A2DC-4B48-A0A6-7865F5729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Line 30">
              <a:extLst>
                <a:ext uri="{FF2B5EF4-FFF2-40B4-BE49-F238E27FC236}">
                  <a16:creationId xmlns:a16="http://schemas.microsoft.com/office/drawing/2014/main" id="{664976C4-6E94-48C1-BC58-EC6EFC147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9" name="AutoShape 13">
            <a:extLst>
              <a:ext uri="{FF2B5EF4-FFF2-40B4-BE49-F238E27FC236}">
                <a16:creationId xmlns:a16="http://schemas.microsoft.com/office/drawing/2014/main" id="{720420D0-86CE-40FE-B6AE-5F320428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9906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315" name="Freeform 99">
            <a:extLst>
              <a:ext uri="{FF2B5EF4-FFF2-40B4-BE49-F238E27FC236}">
                <a16:creationId xmlns:a16="http://schemas.microsoft.com/office/drawing/2014/main" id="{DC984521-3F6E-4805-AB17-6CF31040F610}"/>
              </a:ext>
            </a:extLst>
          </p:cNvPr>
          <p:cNvSpPr>
            <a:spLocks/>
          </p:cNvSpPr>
          <p:nvPr/>
        </p:nvSpPr>
        <p:spPr bwMode="auto">
          <a:xfrm>
            <a:off x="1981200" y="1676400"/>
            <a:ext cx="2832100" cy="2006600"/>
          </a:xfrm>
          <a:custGeom>
            <a:avLst/>
            <a:gdLst>
              <a:gd name="T0" fmla="*/ 56 w 1784"/>
              <a:gd name="T1" fmla="*/ 0 h 1264"/>
              <a:gd name="T2" fmla="*/ 8 w 1784"/>
              <a:gd name="T3" fmla="*/ 192 h 1264"/>
              <a:gd name="T4" fmla="*/ 8 w 1784"/>
              <a:gd name="T5" fmla="*/ 432 h 1264"/>
              <a:gd name="T6" fmla="*/ 56 w 1784"/>
              <a:gd name="T7" fmla="*/ 672 h 1264"/>
              <a:gd name="T8" fmla="*/ 200 w 1784"/>
              <a:gd name="T9" fmla="*/ 864 h 1264"/>
              <a:gd name="T10" fmla="*/ 536 w 1784"/>
              <a:gd name="T11" fmla="*/ 1008 h 1264"/>
              <a:gd name="T12" fmla="*/ 968 w 1784"/>
              <a:gd name="T13" fmla="*/ 1152 h 1264"/>
              <a:gd name="T14" fmla="*/ 1352 w 1784"/>
              <a:gd name="T15" fmla="*/ 1248 h 1264"/>
              <a:gd name="T16" fmla="*/ 1784 w 1784"/>
              <a:gd name="T17" fmla="*/ 1248 h 1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1264"/>
              <a:gd name="T29" fmla="*/ 1784 w 1784"/>
              <a:gd name="T30" fmla="*/ 1264 h 12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1264">
                <a:moveTo>
                  <a:pt x="56" y="0"/>
                </a:moveTo>
                <a:cubicBezTo>
                  <a:pt x="36" y="60"/>
                  <a:pt x="16" y="120"/>
                  <a:pt x="8" y="192"/>
                </a:cubicBezTo>
                <a:cubicBezTo>
                  <a:pt x="0" y="264"/>
                  <a:pt x="0" y="352"/>
                  <a:pt x="8" y="432"/>
                </a:cubicBezTo>
                <a:cubicBezTo>
                  <a:pt x="16" y="512"/>
                  <a:pt x="24" y="600"/>
                  <a:pt x="56" y="672"/>
                </a:cubicBezTo>
                <a:cubicBezTo>
                  <a:pt x="88" y="744"/>
                  <a:pt x="120" y="808"/>
                  <a:pt x="200" y="864"/>
                </a:cubicBezTo>
                <a:cubicBezTo>
                  <a:pt x="280" y="920"/>
                  <a:pt x="408" y="960"/>
                  <a:pt x="536" y="1008"/>
                </a:cubicBezTo>
                <a:cubicBezTo>
                  <a:pt x="664" y="1056"/>
                  <a:pt x="832" y="1112"/>
                  <a:pt x="968" y="1152"/>
                </a:cubicBezTo>
                <a:cubicBezTo>
                  <a:pt x="1104" y="1192"/>
                  <a:pt x="1216" y="1232"/>
                  <a:pt x="1352" y="1248"/>
                </a:cubicBezTo>
                <a:cubicBezTo>
                  <a:pt x="1488" y="1264"/>
                  <a:pt x="1712" y="1248"/>
                  <a:pt x="1784" y="1248"/>
                </a:cubicBezTo>
              </a:path>
            </a:pathLst>
          </a:custGeom>
          <a:noFill/>
          <a:ln w="1111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id="{9AAE8BCC-26D0-45A2-AC91-B3E6C0EF55E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971800"/>
            <a:ext cx="503238" cy="360363"/>
            <a:chOff x="567" y="1026"/>
            <a:chExt cx="181" cy="136"/>
          </a:xfrm>
        </p:grpSpPr>
        <p:sp>
          <p:nvSpPr>
            <p:cNvPr id="8232" name="Line 39">
              <a:extLst>
                <a:ext uri="{FF2B5EF4-FFF2-40B4-BE49-F238E27FC236}">
                  <a16:creationId xmlns:a16="http://schemas.microsoft.com/office/drawing/2014/main" id="{F79FBC2D-2A7A-46D2-A4BF-3D800877E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Line 40">
              <a:extLst>
                <a:ext uri="{FF2B5EF4-FFF2-40B4-BE49-F238E27FC236}">
                  <a16:creationId xmlns:a16="http://schemas.microsoft.com/office/drawing/2014/main" id="{D9277311-71E3-4475-A09D-3E9240C98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5" name="Line 3">
            <a:extLst>
              <a:ext uri="{FF2B5EF4-FFF2-40B4-BE49-F238E27FC236}">
                <a16:creationId xmlns:a16="http://schemas.microsoft.com/office/drawing/2014/main" id="{B8BEBE50-9C91-485A-A781-EB041BAD2B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6" name="Line 100">
            <a:extLst>
              <a:ext uri="{FF2B5EF4-FFF2-40B4-BE49-F238E27FC236}">
                <a16:creationId xmlns:a16="http://schemas.microsoft.com/office/drawing/2014/main" id="{BE1B89DE-F44B-4C29-82F7-80F23E2FF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562600"/>
            <a:ext cx="3810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7" name="Picture 102" descr="D:\Буквы\img014.jpg">
            <a:extLst>
              <a:ext uri="{FF2B5EF4-FFF2-40B4-BE49-F238E27FC236}">
                <a16:creationId xmlns:a16="http://schemas.microsoft.com/office/drawing/2014/main" id="{D5ED07D3-BCFE-4914-9986-2EEB1F05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t="20532" r="19051" b="14949"/>
          <a:stretch>
            <a:fillRect/>
          </a:stretch>
        </p:blipFill>
        <p:spPr bwMode="auto">
          <a:xfrm>
            <a:off x="6781800" y="381000"/>
            <a:ext cx="2362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3">
            <a:extLst>
              <a:ext uri="{FF2B5EF4-FFF2-40B4-BE49-F238E27FC236}">
                <a16:creationId xmlns:a16="http://schemas.microsoft.com/office/drawing/2014/main" id="{6063E0D2-3217-478A-90C8-E5C2AFE89C07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6497638"/>
            <a:ext cx="431800" cy="360362"/>
            <a:chOff x="567" y="1026"/>
            <a:chExt cx="181" cy="136"/>
          </a:xfrm>
        </p:grpSpPr>
        <p:sp>
          <p:nvSpPr>
            <p:cNvPr id="8230" name="Line 104">
              <a:extLst>
                <a:ext uri="{FF2B5EF4-FFF2-40B4-BE49-F238E27FC236}">
                  <a16:creationId xmlns:a16="http://schemas.microsoft.com/office/drawing/2014/main" id="{BBFAD92B-9C93-419A-A206-3A4116FB6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Line 105">
              <a:extLst>
                <a:ext uri="{FF2B5EF4-FFF2-40B4-BE49-F238E27FC236}">
                  <a16:creationId xmlns:a16="http://schemas.microsoft.com/office/drawing/2014/main" id="{B3EBA9E8-94B1-492F-A459-7DE3A8465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9" name="Text Box 106">
            <a:extLst>
              <a:ext uri="{FF2B5EF4-FFF2-40B4-BE49-F238E27FC236}">
                <a16:creationId xmlns:a16="http://schemas.microsoft.com/office/drawing/2014/main" id="{02AE27A5-A624-4397-A0DD-963B603BF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9" grpId="0" animBg="1"/>
      <p:bldP spid="9252" grpId="0" animBg="1"/>
      <p:bldP spid="9253" grpId="0" animBg="1"/>
      <p:bldP spid="9297" grpId="0" animBg="1"/>
      <p:bldP spid="9309" grpId="0" animBg="1"/>
      <p:bldP spid="9229" grpId="0" animBg="1"/>
      <p:bldP spid="9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B5286858-8438-4F1E-A25D-D18D1CE867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66BD7233-DE67-4B14-8116-720A9C5ADF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C1554423-6035-453B-A9D1-9567BEBB9E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B67BB63E-F30F-4B1B-9053-4C1E73391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7CC127F4-1F03-419F-94C7-CCC9FEF4B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F6C06E51-6F90-41FF-9BFD-269470C5F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9">
            <a:extLst>
              <a:ext uri="{FF2B5EF4-FFF2-40B4-BE49-F238E27FC236}">
                <a16:creationId xmlns:a16="http://schemas.microsoft.com/office/drawing/2014/main" id="{CED8365D-21CB-4F23-A61A-8A4D0C04D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5" name="Picture 11" descr="D:\Буквы\img015.jpg">
            <a:extLst>
              <a:ext uri="{FF2B5EF4-FFF2-40B4-BE49-F238E27FC236}">
                <a16:creationId xmlns:a16="http://schemas.microsoft.com/office/drawing/2014/main" id="{C5C6B43E-928B-4927-8004-E1E469C7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19984" r="25714" b="28583"/>
          <a:stretch>
            <a:fillRect/>
          </a:stretch>
        </p:blipFill>
        <p:spPr bwMode="auto">
          <a:xfrm>
            <a:off x="7315200" y="457200"/>
            <a:ext cx="1828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C5E481A5-DC51-4121-B5D6-E350B51FB99D}"/>
              </a:ext>
            </a:extLst>
          </p:cNvPr>
          <p:cNvGrpSpPr>
            <a:grpSpLocks/>
          </p:cNvGrpSpPr>
          <p:nvPr/>
        </p:nvGrpSpPr>
        <p:grpSpPr bwMode="auto">
          <a:xfrm>
            <a:off x="5527675" y="3446463"/>
            <a:ext cx="1101725" cy="668337"/>
            <a:chOff x="3168" y="240"/>
            <a:chExt cx="862" cy="545"/>
          </a:xfrm>
        </p:grpSpPr>
        <p:sp>
          <p:nvSpPr>
            <p:cNvPr id="9263" name="Oval 13">
              <a:extLst>
                <a:ext uri="{FF2B5EF4-FFF2-40B4-BE49-F238E27FC236}">
                  <a16:creationId xmlns:a16="http://schemas.microsoft.com/office/drawing/2014/main" id="{677082CD-DF73-4601-B705-C40592829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64" name="Rectangle 14">
              <a:extLst>
                <a:ext uri="{FF2B5EF4-FFF2-40B4-BE49-F238E27FC236}">
                  <a16:creationId xmlns:a16="http://schemas.microsoft.com/office/drawing/2014/main" id="{51650B11-607F-422B-86D7-6A4316B305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255" name="Oval 15">
            <a:extLst>
              <a:ext uri="{FF2B5EF4-FFF2-40B4-BE49-F238E27FC236}">
                <a16:creationId xmlns:a16="http://schemas.microsoft.com/office/drawing/2014/main" id="{53A757D2-9BC4-41B2-AE43-60DB5BD3461A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8" name="Rectangle 16">
            <a:extLst>
              <a:ext uri="{FF2B5EF4-FFF2-40B4-BE49-F238E27FC236}">
                <a16:creationId xmlns:a16="http://schemas.microsoft.com/office/drawing/2014/main" id="{20EE9E48-7B9E-41CE-B859-F7F0625DE11C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9" name="Oval 23">
            <a:extLst>
              <a:ext uri="{FF2B5EF4-FFF2-40B4-BE49-F238E27FC236}">
                <a16:creationId xmlns:a16="http://schemas.microsoft.com/office/drawing/2014/main" id="{50AB3B8F-1139-4AE6-A339-E8102D978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572000"/>
            <a:ext cx="13716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BC5D1BEE-A2AB-45AE-9820-02BFD39BB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962400"/>
            <a:ext cx="1752600" cy="1066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EAC12746-93E4-47F8-9779-66DB8E8F0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657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CE23F336-DCA4-4258-9D09-28A6CE4CF440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876800"/>
            <a:ext cx="431800" cy="360363"/>
            <a:chOff x="567" y="1026"/>
            <a:chExt cx="181" cy="136"/>
          </a:xfrm>
        </p:grpSpPr>
        <p:sp>
          <p:nvSpPr>
            <p:cNvPr id="9261" name="Line 18">
              <a:extLst>
                <a:ext uri="{FF2B5EF4-FFF2-40B4-BE49-F238E27FC236}">
                  <a16:creationId xmlns:a16="http://schemas.microsoft.com/office/drawing/2014/main" id="{EF488856-2BC5-4B61-A4A9-60CE4FC5B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Line 19">
              <a:extLst>
                <a:ext uri="{FF2B5EF4-FFF2-40B4-BE49-F238E27FC236}">
                  <a16:creationId xmlns:a16="http://schemas.microsoft.com/office/drawing/2014/main" id="{55EE0162-F542-4D80-9E0F-8EE123074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327CC850-E30A-4ADD-8CB7-4AC1E16493E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9259" name="Oval 27">
              <a:extLst>
                <a:ext uri="{FF2B5EF4-FFF2-40B4-BE49-F238E27FC236}">
                  <a16:creationId xmlns:a16="http://schemas.microsoft.com/office/drawing/2014/main" id="{10E9DF35-50AD-4B8E-8D51-7A0A3509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60" name="Rectangle 28">
              <a:extLst>
                <a:ext uri="{FF2B5EF4-FFF2-40B4-BE49-F238E27FC236}">
                  <a16:creationId xmlns:a16="http://schemas.microsoft.com/office/drawing/2014/main" id="{CC8E13C3-1F79-4AE9-AB12-B4E7D1796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269" name="Oval 29">
            <a:extLst>
              <a:ext uri="{FF2B5EF4-FFF2-40B4-BE49-F238E27FC236}">
                <a16:creationId xmlns:a16="http://schemas.microsoft.com/office/drawing/2014/main" id="{6F214426-6798-4A59-A5CD-9E65C7B4A8C0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1828800" y="4724400"/>
            <a:ext cx="727075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5" name="Rectangle 30">
            <a:extLst>
              <a:ext uri="{FF2B5EF4-FFF2-40B4-BE49-F238E27FC236}">
                <a16:creationId xmlns:a16="http://schemas.microsoft.com/office/drawing/2014/main" id="{E77FE97C-CC63-49D5-82F5-07C4E1A29715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3275013" y="1609725"/>
            <a:ext cx="12160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73" name="Line 33">
            <a:extLst>
              <a:ext uri="{FF2B5EF4-FFF2-40B4-BE49-F238E27FC236}">
                <a16:creationId xmlns:a16="http://schemas.microsoft.com/office/drawing/2014/main" id="{77B8FC0C-24D0-424C-9C4D-5ABC49DCD7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4" name="AutoShape 34">
            <a:extLst>
              <a:ext uri="{FF2B5EF4-FFF2-40B4-BE49-F238E27FC236}">
                <a16:creationId xmlns:a16="http://schemas.microsoft.com/office/drawing/2014/main" id="{93D3FD17-2D23-4899-8DB5-66704DFE8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75" name="Line 35">
            <a:extLst>
              <a:ext uri="{FF2B5EF4-FFF2-40B4-BE49-F238E27FC236}">
                <a16:creationId xmlns:a16="http://schemas.microsoft.com/office/drawing/2014/main" id="{4157A6FA-338B-4F9E-9138-DDB881312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18157C14-45C7-41CA-B80E-B2C78B32EDB4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9257" name="Line 37">
              <a:extLst>
                <a:ext uri="{FF2B5EF4-FFF2-40B4-BE49-F238E27FC236}">
                  <a16:creationId xmlns:a16="http://schemas.microsoft.com/office/drawing/2014/main" id="{8D7A3C78-1CA0-47F6-9ACE-B59A91C55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Line 38">
              <a:extLst>
                <a:ext uri="{FF2B5EF4-FFF2-40B4-BE49-F238E27FC236}">
                  <a16:creationId xmlns:a16="http://schemas.microsoft.com/office/drawing/2014/main" id="{E1CAA791-F43C-4F00-B9B5-915D3F303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0" name="Oval 40">
            <a:extLst>
              <a:ext uri="{FF2B5EF4-FFF2-40B4-BE49-F238E27FC236}">
                <a16:creationId xmlns:a16="http://schemas.microsoft.com/office/drawing/2014/main" id="{C8829BEB-C84C-443C-8711-21FBABF5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12192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71" name="Line 31">
            <a:extLst>
              <a:ext uri="{FF2B5EF4-FFF2-40B4-BE49-F238E27FC236}">
                <a16:creationId xmlns:a16="http://schemas.microsoft.com/office/drawing/2014/main" id="{FDE96832-0A27-4B16-AF54-9C7BD055E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0668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2" name="Line 32">
            <a:extLst>
              <a:ext uri="{FF2B5EF4-FFF2-40B4-BE49-F238E27FC236}">
                <a16:creationId xmlns:a16="http://schemas.microsoft.com/office/drawing/2014/main" id="{EAFEF7AA-15D0-4DE2-BD68-D247A8742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4419600"/>
            <a:ext cx="1371600" cy="10668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99525318-1785-4861-A59C-295BB21391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200400"/>
            <a:ext cx="762000" cy="1981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id="{13358425-ECC0-45C4-A156-5DAC5AEC6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908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3" name="Line 43">
            <a:extLst>
              <a:ext uri="{FF2B5EF4-FFF2-40B4-BE49-F238E27FC236}">
                <a16:creationId xmlns:a16="http://schemas.microsoft.com/office/drawing/2014/main" id="{ABC565F6-B3C9-40F1-BFAB-04BC9CA0E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19400"/>
            <a:ext cx="1219200" cy="3810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1FDD34FD-44A8-4839-9F01-35A6F251604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362200"/>
            <a:ext cx="503238" cy="360363"/>
            <a:chOff x="567" y="1026"/>
            <a:chExt cx="181" cy="136"/>
          </a:xfrm>
        </p:grpSpPr>
        <p:sp>
          <p:nvSpPr>
            <p:cNvPr id="9255" name="Line 45">
              <a:extLst>
                <a:ext uri="{FF2B5EF4-FFF2-40B4-BE49-F238E27FC236}">
                  <a16:creationId xmlns:a16="http://schemas.microsoft.com/office/drawing/2014/main" id="{665E5BF1-4A93-44D3-8490-11999FD53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Line 46">
              <a:extLst>
                <a:ext uri="{FF2B5EF4-FFF2-40B4-BE49-F238E27FC236}">
                  <a16:creationId xmlns:a16="http://schemas.microsoft.com/office/drawing/2014/main" id="{63B62E8B-9503-46F6-B79B-EFD1AA118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0" name="AutoShape 20">
            <a:extLst>
              <a:ext uri="{FF2B5EF4-FFF2-40B4-BE49-F238E27FC236}">
                <a16:creationId xmlns:a16="http://schemas.microsoft.com/office/drawing/2014/main" id="{5E1F125F-1FEA-4205-B7B7-8C9F3E31D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D28B309B-F984-4478-9FF6-A494561C33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581400"/>
            <a:ext cx="6858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1B81AFA4-7515-469A-8AF5-B72654124A42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810000"/>
            <a:ext cx="431800" cy="360363"/>
            <a:chOff x="567" y="1026"/>
            <a:chExt cx="181" cy="136"/>
          </a:xfrm>
        </p:grpSpPr>
        <p:sp>
          <p:nvSpPr>
            <p:cNvPr id="9253" name="Line 48">
              <a:extLst>
                <a:ext uri="{FF2B5EF4-FFF2-40B4-BE49-F238E27FC236}">
                  <a16:creationId xmlns:a16="http://schemas.microsoft.com/office/drawing/2014/main" id="{9CB326DD-C1B8-4EB0-A19F-505B8CA9D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Line 49">
              <a:extLst>
                <a:ext uri="{FF2B5EF4-FFF2-40B4-BE49-F238E27FC236}">
                  <a16:creationId xmlns:a16="http://schemas.microsoft.com/office/drawing/2014/main" id="{AC78AB0A-12EE-4B4B-927C-7708D2D75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50" name="Line 8">
            <a:extLst>
              <a:ext uri="{FF2B5EF4-FFF2-40B4-BE49-F238E27FC236}">
                <a16:creationId xmlns:a16="http://schemas.microsoft.com/office/drawing/2014/main" id="{C3E04FAA-5BA4-494D-B564-0D5DE2E88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21">
            <a:extLst>
              <a:ext uri="{FF2B5EF4-FFF2-40B4-BE49-F238E27FC236}">
                <a16:creationId xmlns:a16="http://schemas.microsoft.com/office/drawing/2014/main" id="{8AE19B5B-2669-4286-95ED-DB7F19BDF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495800"/>
            <a:ext cx="1447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2" name="Text Box 50">
            <a:extLst>
              <a:ext uri="{FF2B5EF4-FFF2-40B4-BE49-F238E27FC236}">
                <a16:creationId xmlns:a16="http://schemas.microsoft.com/office/drawing/2014/main" id="{6BD8D9BD-C940-4BCA-BD43-329BD9398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69" grpId="0" animBg="1"/>
      <p:bldP spid="10274" grpId="0" animBg="1"/>
      <p:bldP spid="102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6DCDEED9-D3B1-483C-8BCD-6AC19771B9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B69BBED9-85C6-4332-84CB-4B0EB7EC2E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F3C0A0BF-A28A-404A-9CA2-330F89617F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79705D17-F51B-4EE0-8B99-524214DC6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417C0B69-D476-4645-AE1B-0A1288314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766F2E9A-2761-4B36-8C52-2DC0F3F1B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8" name="Picture 9" descr="D:\Буквы\img017.jpg">
            <a:extLst>
              <a:ext uri="{FF2B5EF4-FFF2-40B4-BE49-F238E27FC236}">
                <a16:creationId xmlns:a16="http://schemas.microsoft.com/office/drawing/2014/main" id="{8DDA4024-DD9C-4474-B379-87DB1116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15436" r="26923" b="30760"/>
          <a:stretch>
            <a:fillRect/>
          </a:stretch>
        </p:blipFill>
        <p:spPr bwMode="auto">
          <a:xfrm>
            <a:off x="7391400" y="304800"/>
            <a:ext cx="17526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Line 10">
            <a:extLst>
              <a:ext uri="{FF2B5EF4-FFF2-40B4-BE49-F238E27FC236}">
                <a16:creationId xmlns:a16="http://schemas.microsoft.com/office/drawing/2014/main" id="{C87DAA3B-3C2C-4173-8CF0-554D7698C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5AC63992-691A-4372-8421-554FCFCEE24A}"/>
              </a:ext>
            </a:extLst>
          </p:cNvPr>
          <p:cNvGrpSpPr>
            <a:grpSpLocks/>
          </p:cNvGrpSpPr>
          <p:nvPr/>
        </p:nvGrpSpPr>
        <p:grpSpPr bwMode="auto">
          <a:xfrm>
            <a:off x="5527675" y="3446463"/>
            <a:ext cx="1101725" cy="668337"/>
            <a:chOff x="3168" y="240"/>
            <a:chExt cx="862" cy="545"/>
          </a:xfrm>
        </p:grpSpPr>
        <p:sp>
          <p:nvSpPr>
            <p:cNvPr id="10292" name="Oval 35">
              <a:extLst>
                <a:ext uri="{FF2B5EF4-FFF2-40B4-BE49-F238E27FC236}">
                  <a16:creationId xmlns:a16="http://schemas.microsoft.com/office/drawing/2014/main" id="{A88B731F-EC97-41BE-BA0E-DCF8097C9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93" name="Rectangle 36">
              <a:extLst>
                <a:ext uri="{FF2B5EF4-FFF2-40B4-BE49-F238E27FC236}">
                  <a16:creationId xmlns:a16="http://schemas.microsoft.com/office/drawing/2014/main" id="{28FE12E6-A7A5-48FF-BD73-1AE4A93848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301" name="Oval 37">
            <a:extLst>
              <a:ext uri="{FF2B5EF4-FFF2-40B4-BE49-F238E27FC236}">
                <a16:creationId xmlns:a16="http://schemas.microsoft.com/office/drawing/2014/main" id="{183950DA-7E58-4F3B-9489-CCDA4DB1AAE7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5114925" y="46751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2" name="Rectangle 38">
            <a:extLst>
              <a:ext uri="{FF2B5EF4-FFF2-40B4-BE49-F238E27FC236}">
                <a16:creationId xmlns:a16="http://schemas.microsoft.com/office/drawing/2014/main" id="{54B9BD67-BE3C-45E6-B8E1-D6D4B7D3133F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5549900" y="3806825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3" name="Oval 39">
            <a:extLst>
              <a:ext uri="{FF2B5EF4-FFF2-40B4-BE49-F238E27FC236}">
                <a16:creationId xmlns:a16="http://schemas.microsoft.com/office/drawing/2014/main" id="{D2CCFCC6-0CAE-4833-8DA2-3279FD91D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572000"/>
            <a:ext cx="13716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06" name="Line 42">
            <a:extLst>
              <a:ext uri="{FF2B5EF4-FFF2-40B4-BE49-F238E27FC236}">
                <a16:creationId xmlns:a16="http://schemas.microsoft.com/office/drawing/2014/main" id="{70107282-1941-4CC8-97E7-3E9C33C1E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657600"/>
            <a:ext cx="152400" cy="381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850DDF28-4DEE-4CEC-8185-92C65805B19D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14400"/>
            <a:ext cx="1828800" cy="865188"/>
            <a:chOff x="3168" y="240"/>
            <a:chExt cx="862" cy="545"/>
          </a:xfrm>
        </p:grpSpPr>
        <p:sp>
          <p:nvSpPr>
            <p:cNvPr id="10290" name="Oval 47">
              <a:extLst>
                <a:ext uri="{FF2B5EF4-FFF2-40B4-BE49-F238E27FC236}">
                  <a16:creationId xmlns:a16="http://schemas.microsoft.com/office/drawing/2014/main" id="{413F6C73-C9DF-44AD-BE95-A58029F98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91" name="Rectangle 48">
              <a:extLst>
                <a:ext uri="{FF2B5EF4-FFF2-40B4-BE49-F238E27FC236}">
                  <a16:creationId xmlns:a16="http://schemas.microsoft.com/office/drawing/2014/main" id="{3DD7BD2D-D244-456D-92C0-00F1CBF8E0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313" name="Oval 49">
            <a:extLst>
              <a:ext uri="{FF2B5EF4-FFF2-40B4-BE49-F238E27FC236}">
                <a16:creationId xmlns:a16="http://schemas.microsoft.com/office/drawing/2014/main" id="{07BF24E6-DE82-44B8-8B82-A79528BCF459}"/>
              </a:ext>
            </a:extLst>
          </p:cNvPr>
          <p:cNvSpPr>
            <a:spLocks noChangeArrowheads="1"/>
          </p:cNvSpPr>
          <p:nvPr/>
        </p:nvSpPr>
        <p:spPr bwMode="auto">
          <a:xfrm rot="1937574">
            <a:off x="1828800" y="4724400"/>
            <a:ext cx="727075" cy="88106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7" name="Rectangle 50">
            <a:extLst>
              <a:ext uri="{FF2B5EF4-FFF2-40B4-BE49-F238E27FC236}">
                <a16:creationId xmlns:a16="http://schemas.microsoft.com/office/drawing/2014/main" id="{06393420-34C9-4E02-AA67-A7DF5D4D5C87}"/>
              </a:ext>
            </a:extLst>
          </p:cNvPr>
          <p:cNvSpPr>
            <a:spLocks noChangeArrowheads="1"/>
          </p:cNvSpPr>
          <p:nvPr/>
        </p:nvSpPr>
        <p:spPr bwMode="auto">
          <a:xfrm rot="493204">
            <a:off x="3275013" y="1609725"/>
            <a:ext cx="12160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15" name="Line 51">
            <a:extLst>
              <a:ext uri="{FF2B5EF4-FFF2-40B4-BE49-F238E27FC236}">
                <a16:creationId xmlns:a16="http://schemas.microsoft.com/office/drawing/2014/main" id="{AFA79E88-162B-4A65-BB4D-1FDE8EDB2F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2794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6" name="AutoShape 52">
            <a:extLst>
              <a:ext uri="{FF2B5EF4-FFF2-40B4-BE49-F238E27FC236}">
                <a16:creationId xmlns:a16="http://schemas.microsoft.com/office/drawing/2014/main" id="{7EE865E8-27ED-450D-ADD0-54261248D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17" name="Line 53">
            <a:extLst>
              <a:ext uri="{FF2B5EF4-FFF2-40B4-BE49-F238E27FC236}">
                <a16:creationId xmlns:a16="http://schemas.microsoft.com/office/drawing/2014/main" id="{0613F977-712E-4D7A-87FA-E5C35F135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4287F258-905E-4469-A772-97137602145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066800"/>
            <a:ext cx="431800" cy="360363"/>
            <a:chOff x="567" y="1026"/>
            <a:chExt cx="181" cy="136"/>
          </a:xfrm>
        </p:grpSpPr>
        <p:sp>
          <p:nvSpPr>
            <p:cNvPr id="10288" name="Line 55">
              <a:extLst>
                <a:ext uri="{FF2B5EF4-FFF2-40B4-BE49-F238E27FC236}">
                  <a16:creationId xmlns:a16="http://schemas.microsoft.com/office/drawing/2014/main" id="{020A75E2-9620-4C75-9D6D-345319B33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Line 56">
              <a:extLst>
                <a:ext uri="{FF2B5EF4-FFF2-40B4-BE49-F238E27FC236}">
                  <a16:creationId xmlns:a16="http://schemas.microsoft.com/office/drawing/2014/main" id="{B6EA4C8F-56AF-4EC7-8BAA-CE3505D23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2" name="Oval 57">
            <a:extLst>
              <a:ext uri="{FF2B5EF4-FFF2-40B4-BE49-F238E27FC236}">
                <a16:creationId xmlns:a16="http://schemas.microsoft.com/office/drawing/2014/main" id="{F2552533-601D-4032-9CEF-2496F4DB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12192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22" name="Line 58">
            <a:extLst>
              <a:ext uri="{FF2B5EF4-FFF2-40B4-BE49-F238E27FC236}">
                <a16:creationId xmlns:a16="http://schemas.microsoft.com/office/drawing/2014/main" id="{9E330518-0E70-44D7-BFBA-FC38970C44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066800"/>
            <a:ext cx="609600" cy="152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3" name="Line 59">
            <a:extLst>
              <a:ext uri="{FF2B5EF4-FFF2-40B4-BE49-F238E27FC236}">
                <a16:creationId xmlns:a16="http://schemas.microsoft.com/office/drawing/2014/main" id="{A0C9375B-B6E6-455B-AAB9-6AA99CA01A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4419600"/>
            <a:ext cx="1371600" cy="1066800"/>
          </a:xfrm>
          <a:prstGeom prst="line">
            <a:avLst/>
          </a:prstGeom>
          <a:noFill/>
          <a:ln w="1174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4" name="Line 60">
            <a:extLst>
              <a:ext uri="{FF2B5EF4-FFF2-40B4-BE49-F238E27FC236}">
                <a16:creationId xmlns:a16="http://schemas.microsoft.com/office/drawing/2014/main" id="{9EB607DC-5FE3-415D-97C5-80779F5BB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200400"/>
            <a:ext cx="762000" cy="1981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5" name="Line 61">
            <a:extLst>
              <a:ext uri="{FF2B5EF4-FFF2-40B4-BE49-F238E27FC236}">
                <a16:creationId xmlns:a16="http://schemas.microsoft.com/office/drawing/2014/main" id="{9EFC2438-5539-41C1-A020-DE8821102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90800"/>
            <a:ext cx="914400" cy="2286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6" name="Line 62">
            <a:extLst>
              <a:ext uri="{FF2B5EF4-FFF2-40B4-BE49-F238E27FC236}">
                <a16:creationId xmlns:a16="http://schemas.microsoft.com/office/drawing/2014/main" id="{53CAA765-6889-4628-A5F3-7A24AC02F8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19400"/>
            <a:ext cx="1219200" cy="381000"/>
          </a:xfrm>
          <a:prstGeom prst="line">
            <a:avLst/>
          </a:prstGeom>
          <a:noFill/>
          <a:ln w="1111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63">
            <a:extLst>
              <a:ext uri="{FF2B5EF4-FFF2-40B4-BE49-F238E27FC236}">
                <a16:creationId xmlns:a16="http://schemas.microsoft.com/office/drawing/2014/main" id="{D01E68FF-C510-4E6D-8AE5-D2FC8CA6E68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362200"/>
            <a:ext cx="503238" cy="360363"/>
            <a:chOff x="567" y="1026"/>
            <a:chExt cx="181" cy="136"/>
          </a:xfrm>
        </p:grpSpPr>
        <p:sp>
          <p:nvSpPr>
            <p:cNvPr id="10286" name="Line 64">
              <a:extLst>
                <a:ext uri="{FF2B5EF4-FFF2-40B4-BE49-F238E27FC236}">
                  <a16:creationId xmlns:a16="http://schemas.microsoft.com/office/drawing/2014/main" id="{1528246B-0594-4E12-95A8-2AC6B2117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Line 65">
              <a:extLst>
                <a:ext uri="{FF2B5EF4-FFF2-40B4-BE49-F238E27FC236}">
                  <a16:creationId xmlns:a16="http://schemas.microsoft.com/office/drawing/2014/main" id="{3ABEC2AD-3EC8-4286-9061-42F2CC6E3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35" name="AutoShape 71">
            <a:extLst>
              <a:ext uri="{FF2B5EF4-FFF2-40B4-BE49-F238E27FC236}">
                <a16:creationId xmlns:a16="http://schemas.microsoft.com/office/drawing/2014/main" id="{F0ADE7BC-14F6-4170-8B61-30A1B2F6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36" name="AutoShape 72">
            <a:extLst>
              <a:ext uri="{FF2B5EF4-FFF2-40B4-BE49-F238E27FC236}">
                <a16:creationId xmlns:a16="http://schemas.microsoft.com/office/drawing/2014/main" id="{9629C8A3-3B16-4D93-954A-4CCA45239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5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37" name="AutoShape 73">
            <a:extLst>
              <a:ext uri="{FF2B5EF4-FFF2-40B4-BE49-F238E27FC236}">
                <a16:creationId xmlns:a16="http://schemas.microsoft.com/office/drawing/2014/main" id="{6828B079-5FEF-4E05-85EB-2764C9A8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38" name="AutoShape 74">
            <a:extLst>
              <a:ext uri="{FF2B5EF4-FFF2-40B4-BE49-F238E27FC236}">
                <a16:creationId xmlns:a16="http://schemas.microsoft.com/office/drawing/2014/main" id="{A8E8AD66-EF02-4701-B4FC-1D321BCC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73" name="Line 75">
            <a:extLst>
              <a:ext uri="{FF2B5EF4-FFF2-40B4-BE49-F238E27FC236}">
                <a16:creationId xmlns:a16="http://schemas.microsoft.com/office/drawing/2014/main" id="{F3DC942B-3776-486C-B975-A1882AD0A7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352800"/>
            <a:ext cx="838200" cy="2057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5" name="Line 41">
            <a:extLst>
              <a:ext uri="{FF2B5EF4-FFF2-40B4-BE49-F238E27FC236}">
                <a16:creationId xmlns:a16="http://schemas.microsoft.com/office/drawing/2014/main" id="{4C3EDFF1-6441-4E97-B46D-091021962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962400"/>
            <a:ext cx="1752600" cy="1066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1" name="Line 67">
            <a:extLst>
              <a:ext uri="{FF2B5EF4-FFF2-40B4-BE49-F238E27FC236}">
                <a16:creationId xmlns:a16="http://schemas.microsoft.com/office/drawing/2014/main" id="{0AB12E56-478C-454C-9DF9-30F5965E10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581400"/>
            <a:ext cx="685800" cy="1752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0" name="AutoShape 66">
            <a:extLst>
              <a:ext uri="{FF2B5EF4-FFF2-40B4-BE49-F238E27FC236}">
                <a16:creationId xmlns:a16="http://schemas.microsoft.com/office/drawing/2014/main" id="{E4DC853D-DF84-45DA-89A6-C7B7E963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Group 68">
            <a:extLst>
              <a:ext uri="{FF2B5EF4-FFF2-40B4-BE49-F238E27FC236}">
                <a16:creationId xmlns:a16="http://schemas.microsoft.com/office/drawing/2014/main" id="{B5D3E628-96A9-4017-9577-9ABA613FA2CF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810000"/>
            <a:ext cx="431800" cy="360363"/>
            <a:chOff x="567" y="1026"/>
            <a:chExt cx="181" cy="136"/>
          </a:xfrm>
        </p:grpSpPr>
        <p:sp>
          <p:nvSpPr>
            <p:cNvPr id="10284" name="Line 69">
              <a:extLst>
                <a:ext uri="{FF2B5EF4-FFF2-40B4-BE49-F238E27FC236}">
                  <a16:creationId xmlns:a16="http://schemas.microsoft.com/office/drawing/2014/main" id="{963EADD6-8CBE-438E-B290-204EED0B9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Line 70">
              <a:extLst>
                <a:ext uri="{FF2B5EF4-FFF2-40B4-BE49-F238E27FC236}">
                  <a16:creationId xmlns:a16="http://schemas.microsoft.com/office/drawing/2014/main" id="{FEBD17EB-D3F1-4DC0-9C60-6DD1312758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C8E23412-C08A-4F55-A3BC-CEAEBA1BC8FF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876800"/>
            <a:ext cx="431800" cy="360363"/>
            <a:chOff x="567" y="1026"/>
            <a:chExt cx="181" cy="136"/>
          </a:xfrm>
        </p:grpSpPr>
        <p:sp>
          <p:nvSpPr>
            <p:cNvPr id="10282" name="Line 44">
              <a:extLst>
                <a:ext uri="{FF2B5EF4-FFF2-40B4-BE49-F238E27FC236}">
                  <a16:creationId xmlns:a16="http://schemas.microsoft.com/office/drawing/2014/main" id="{82F91869-AAD5-4642-B67E-BAAAD14DD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Line 45">
              <a:extLst>
                <a:ext uri="{FF2B5EF4-FFF2-40B4-BE49-F238E27FC236}">
                  <a16:creationId xmlns:a16="http://schemas.microsoft.com/office/drawing/2014/main" id="{CBDC4D85-BDDB-40D7-8E63-7212F9CD9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9" name="Line 8">
            <a:extLst>
              <a:ext uri="{FF2B5EF4-FFF2-40B4-BE49-F238E27FC236}">
                <a16:creationId xmlns:a16="http://schemas.microsoft.com/office/drawing/2014/main" id="{BAD7E1C9-4A1B-416A-BF6F-2A17243C4E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4" name="Line 40">
            <a:extLst>
              <a:ext uri="{FF2B5EF4-FFF2-40B4-BE49-F238E27FC236}">
                <a16:creationId xmlns:a16="http://schemas.microsoft.com/office/drawing/2014/main" id="{6C37F9E1-DF6F-42ED-A7B3-0842488BDC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495800"/>
            <a:ext cx="1447800" cy="990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1" name="Text Box 79">
            <a:extLst>
              <a:ext uri="{FF2B5EF4-FFF2-40B4-BE49-F238E27FC236}">
                <a16:creationId xmlns:a16="http://schemas.microsoft.com/office/drawing/2014/main" id="{D8B14869-0F99-4D01-A9A1-9C23CAA9E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 animBg="1"/>
      <p:bldP spid="11313" grpId="0" animBg="1"/>
      <p:bldP spid="11316" grpId="0" animBg="1"/>
      <p:bldP spid="11335" grpId="0" animBg="1"/>
      <p:bldP spid="11336" grpId="0" animBg="1"/>
      <p:bldP spid="11337" grpId="0" animBg="1"/>
      <p:bldP spid="11338" grpId="0" animBg="1"/>
      <p:bldP spid="1133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1349</Words>
  <Application>Microsoft Office PowerPoint</Application>
  <PresentationFormat>Экран (4:3)</PresentationFormat>
  <Paragraphs>177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Book Antiqua</vt:lpstr>
      <vt:lpstr>Bookman Old Style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Дмитрий Будкеев</cp:lastModifiedBy>
  <cp:revision>44</cp:revision>
  <dcterms:created xsi:type="dcterms:W3CDTF">2008-10-23T12:54:24Z</dcterms:created>
  <dcterms:modified xsi:type="dcterms:W3CDTF">2019-12-26T17:30:27Z</dcterms:modified>
</cp:coreProperties>
</file>